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Bakbak One"/>
      <p:regular r:id="rId43"/>
    </p:embeddedFont>
    <p:embeddedFont>
      <p:font typeface="Helvetica Neue"/>
      <p:regular r:id="rId44"/>
      <p:bold r:id="rId45"/>
      <p:italic r:id="rId46"/>
      <p:boldItalic r:id="rId47"/>
    </p:embeddedFont>
    <p:embeddedFont>
      <p:font typeface="Orelega One"/>
      <p:regular r:id="rId48"/>
    </p:embeddedFont>
    <p:embeddedFont>
      <p:font typeface="Asap"/>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3" roundtripDataSignature="AMtx7mgCyNbU+XbwO/cqeY1Eyty7XK6Q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85AAA4-0264-4E5E-BC56-EE64A4A153F9}">
  <a:tblStyle styleId="{A085AAA4-0264-4E5E-BC56-EE64A4A153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62D5466-4C29-4435-8A31-2A00D7FB605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HelveticaNeue-regular.fntdata"/><Relationship Id="rId43" Type="http://schemas.openxmlformats.org/officeDocument/2006/relationships/font" Target="fonts/BakbakOne-regular.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relegaOne-regular.fntdata"/><Relationship Id="rId47" Type="http://schemas.openxmlformats.org/officeDocument/2006/relationships/font" Target="fonts/HelveticaNeue-boldItalic.fntdata"/><Relationship Id="rId49" Type="http://schemas.openxmlformats.org/officeDocument/2006/relationships/font" Target="fonts/Asap-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ap-italic.fntdata"/><Relationship Id="rId50" Type="http://schemas.openxmlformats.org/officeDocument/2006/relationships/font" Target="fonts/Asap-bold.fntdata"/><Relationship Id="rId53" Type="http://customschemas.google.com/relationships/presentationmetadata" Target="metadata"/><Relationship Id="rId52" Type="http://schemas.openxmlformats.org/officeDocument/2006/relationships/font" Target="fonts/Asap-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indesk.com/markets/2025/04/10/xrp-jumps-to-usd2-dogecoin-surges-10-as-trump-s-tariff-pause-riles-up-bitcoin-prices?utm_source=chatgpt.com"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8" name="Google Shape;19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3576db31472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3576db31472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357b9ebeae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357b9ebeae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3576db3147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3576db3147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3576db31472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3576db31472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3576db31472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3576db31472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3576db3147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3576db3147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357b9ebeae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357b9ebeae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3576db31472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3576db31472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3576db31472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2" name="Google Shape;2152;g3576db3147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3576db31472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3576db31472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5" name="Google Shape;19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3576db31472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3576db31472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3576db3147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3576db3147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3576db31472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8" name="Google Shape;2188;g3576db31472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SG">
                <a:solidFill>
                  <a:schemeClr val="dk1"/>
                </a:solidFill>
              </a:rPr>
              <a:t>Dogecoin (DOGE):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SG">
                <a:solidFill>
                  <a:schemeClr val="dk1"/>
                </a:solidFill>
              </a:rPr>
              <a:t>On April 9, 2025, following Trump's announcement of a 90-day pause on higher tariffs for most countries (excluding China), Dogecoin's price surged by 10% .</a:t>
            </a:r>
            <a:br>
              <a:rPr lang="en-SG">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SG">
                <a:solidFill>
                  <a:schemeClr val="dk1"/>
                </a:solidFill>
              </a:rPr>
              <a:t>Earlier, the broader crypto market, including DOGE, experienced declines due to tariff-related uncertainties .</a:t>
            </a:r>
            <a:r>
              <a:rPr lang="en-SG" u="sng">
                <a:solidFill>
                  <a:schemeClr val="hlink"/>
                </a:solidFill>
                <a:hlinkClick r:id="rId2"/>
              </a:rPr>
              <a:t>Penn Wharton Budget Model+2CoinDesk+2Kiplinger+2</a:t>
            </a:r>
            <a:endParaRPr u="sng">
              <a:solidFill>
                <a:schemeClr val="hlink"/>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3576db31472_0_1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8" name="Google Shape;2198;g3576db31472_0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0" name="Google Shape;22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3576db31472_0_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5" name="Google Shape;2225;g3576db31472_0_8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3576db31472_0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4" name="Google Shape;2234;g3576db31472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8" name="Google Shape;22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357b9ebeae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357b9ebeae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2" name="Google Shape;22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35747b67c6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35747b67c6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3576db3147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3576db3147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3576db31472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3576db31472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3576db31472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3576db31472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3576db31472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3576db31472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357b9ebeae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357b9ebeae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g357b9ebeae0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6" name="Google Shape;2306;g357b9ebeae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t>“My project is built for crypto traders who want to improve their decision-making using data, but don’t have time to monitor the market 24/7. The system helps them by analyzing price charts, detecting large whale movements, and checking social media sentiment. It’s mainly for people who already do manual trading but want some automation and alerts to catch good opportunities faster. Think of it like a smart assistant for crypto traders who don’t want full auto-trading but still want an edge.”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357b9ebeae0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357b9ebeae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35747b67c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35747b67c6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35747b67c64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9" name="Google Shape;1989;g35747b67c6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2" name="Google Shape;20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3576db3147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3576db3147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3576db31472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3576db31472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3576db31472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3576db31472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2"/>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2"/>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kbak One"/>
              <a:ea typeface="Bakbak One"/>
              <a:cs typeface="Bakbak One"/>
              <a:sym typeface="Bakbak One"/>
            </a:endParaRPr>
          </a:p>
        </p:txBody>
      </p:sp>
      <p:sp>
        <p:nvSpPr>
          <p:cNvPr id="11" name="Google Shape;11;p12"/>
          <p:cNvSpPr txBox="1"/>
          <p:nvPr>
            <p:ph type="ctrTitle"/>
          </p:nvPr>
        </p:nvSpPr>
        <p:spPr>
          <a:xfrm>
            <a:off x="713225" y="1612350"/>
            <a:ext cx="4548900" cy="15531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191919"/>
              </a:buClr>
              <a:buSzPts val="5200"/>
              <a:buNone/>
              <a:defRPr sz="4800"/>
            </a:lvl1pPr>
            <a:lvl2pPr lvl="1"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2pPr>
            <a:lvl3pPr lvl="2"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3pPr>
            <a:lvl4pPr lvl="3"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4pPr>
            <a:lvl5pPr lvl="4"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5pPr>
            <a:lvl6pPr lvl="5"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6pPr>
            <a:lvl7pPr lvl="6"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7pPr>
            <a:lvl8pPr lvl="7"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8pPr>
            <a:lvl9pPr lvl="8" algn="ctr">
              <a:lnSpc>
                <a:spcPct val="100000"/>
              </a:lnSpc>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9pPr>
          </a:lstStyle>
          <a:p/>
        </p:txBody>
      </p:sp>
      <p:sp>
        <p:nvSpPr>
          <p:cNvPr id="12" name="Google Shape;12;p12"/>
          <p:cNvSpPr txBox="1"/>
          <p:nvPr>
            <p:ph idx="1" type="subTitle"/>
          </p:nvPr>
        </p:nvSpPr>
        <p:spPr>
          <a:xfrm>
            <a:off x="713225" y="3165450"/>
            <a:ext cx="45489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800"/>
              <a:buFont typeface="Bakbak One"/>
              <a:buNone/>
              <a:defRPr sz="1800">
                <a:latin typeface="Bakbak One"/>
                <a:ea typeface="Bakbak One"/>
                <a:cs typeface="Bakbak One"/>
                <a:sym typeface="Bakbak One"/>
              </a:defRPr>
            </a:lvl2pPr>
            <a:lvl3pPr lvl="2" algn="ctr">
              <a:lnSpc>
                <a:spcPct val="100000"/>
              </a:lnSpc>
              <a:spcBef>
                <a:spcPts val="0"/>
              </a:spcBef>
              <a:spcAft>
                <a:spcPts val="0"/>
              </a:spcAft>
              <a:buSzPts val="1800"/>
              <a:buFont typeface="Bakbak One"/>
              <a:buNone/>
              <a:defRPr sz="1800">
                <a:latin typeface="Bakbak One"/>
                <a:ea typeface="Bakbak One"/>
                <a:cs typeface="Bakbak One"/>
                <a:sym typeface="Bakbak One"/>
              </a:defRPr>
            </a:lvl3pPr>
            <a:lvl4pPr lvl="3" algn="ctr">
              <a:lnSpc>
                <a:spcPct val="100000"/>
              </a:lnSpc>
              <a:spcBef>
                <a:spcPts val="0"/>
              </a:spcBef>
              <a:spcAft>
                <a:spcPts val="0"/>
              </a:spcAft>
              <a:buSzPts val="1800"/>
              <a:buFont typeface="Bakbak One"/>
              <a:buNone/>
              <a:defRPr sz="1800">
                <a:latin typeface="Bakbak One"/>
                <a:ea typeface="Bakbak One"/>
                <a:cs typeface="Bakbak One"/>
                <a:sym typeface="Bakbak One"/>
              </a:defRPr>
            </a:lvl4pPr>
            <a:lvl5pPr lvl="4" algn="ctr">
              <a:lnSpc>
                <a:spcPct val="100000"/>
              </a:lnSpc>
              <a:spcBef>
                <a:spcPts val="0"/>
              </a:spcBef>
              <a:spcAft>
                <a:spcPts val="0"/>
              </a:spcAft>
              <a:buSzPts val="1800"/>
              <a:buFont typeface="Bakbak One"/>
              <a:buNone/>
              <a:defRPr sz="1800">
                <a:latin typeface="Bakbak One"/>
                <a:ea typeface="Bakbak One"/>
                <a:cs typeface="Bakbak One"/>
                <a:sym typeface="Bakbak One"/>
              </a:defRPr>
            </a:lvl5pPr>
            <a:lvl6pPr lvl="5" algn="ctr">
              <a:lnSpc>
                <a:spcPct val="100000"/>
              </a:lnSpc>
              <a:spcBef>
                <a:spcPts val="0"/>
              </a:spcBef>
              <a:spcAft>
                <a:spcPts val="0"/>
              </a:spcAft>
              <a:buSzPts val="1800"/>
              <a:buFont typeface="Bakbak One"/>
              <a:buNone/>
              <a:defRPr sz="1800">
                <a:latin typeface="Bakbak One"/>
                <a:ea typeface="Bakbak One"/>
                <a:cs typeface="Bakbak One"/>
                <a:sym typeface="Bakbak One"/>
              </a:defRPr>
            </a:lvl6pPr>
            <a:lvl7pPr lvl="6" algn="ctr">
              <a:lnSpc>
                <a:spcPct val="100000"/>
              </a:lnSpc>
              <a:spcBef>
                <a:spcPts val="0"/>
              </a:spcBef>
              <a:spcAft>
                <a:spcPts val="0"/>
              </a:spcAft>
              <a:buSzPts val="1800"/>
              <a:buFont typeface="Bakbak One"/>
              <a:buNone/>
              <a:defRPr sz="1800">
                <a:latin typeface="Bakbak One"/>
                <a:ea typeface="Bakbak One"/>
                <a:cs typeface="Bakbak One"/>
                <a:sym typeface="Bakbak One"/>
              </a:defRPr>
            </a:lvl7pPr>
            <a:lvl8pPr lvl="7" algn="ctr">
              <a:lnSpc>
                <a:spcPct val="100000"/>
              </a:lnSpc>
              <a:spcBef>
                <a:spcPts val="0"/>
              </a:spcBef>
              <a:spcAft>
                <a:spcPts val="0"/>
              </a:spcAft>
              <a:buSzPts val="1800"/>
              <a:buFont typeface="Bakbak One"/>
              <a:buNone/>
              <a:defRPr sz="1800">
                <a:latin typeface="Bakbak One"/>
                <a:ea typeface="Bakbak One"/>
                <a:cs typeface="Bakbak One"/>
                <a:sym typeface="Bakbak One"/>
              </a:defRPr>
            </a:lvl8pPr>
            <a:lvl9pPr lvl="8" algn="ctr">
              <a:lnSpc>
                <a:spcPct val="100000"/>
              </a:lnSpc>
              <a:spcBef>
                <a:spcPts val="0"/>
              </a:spcBef>
              <a:spcAft>
                <a:spcPts val="0"/>
              </a:spcAft>
              <a:buSzPts val="1800"/>
              <a:buFont typeface="Bakbak One"/>
              <a:buNone/>
              <a:defRPr sz="1800">
                <a:latin typeface="Bakbak One"/>
                <a:ea typeface="Bakbak One"/>
                <a:cs typeface="Bakbak One"/>
                <a:sym typeface="Bakbak 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5" name="Shape 355"/>
        <p:cNvGrpSpPr/>
        <p:nvPr/>
      </p:nvGrpSpPr>
      <p:grpSpPr>
        <a:xfrm>
          <a:off x="0" y="0"/>
          <a:ext cx="0" cy="0"/>
          <a:chOff x="0" y="0"/>
          <a:chExt cx="0" cy="0"/>
        </a:xfrm>
      </p:grpSpPr>
      <p:sp>
        <p:nvSpPr>
          <p:cNvPr id="356" name="Google Shape;356;p21"/>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1"/>
          <p:cNvSpPr txBox="1"/>
          <p:nvPr>
            <p:ph type="title"/>
          </p:nvPr>
        </p:nvSpPr>
        <p:spPr>
          <a:xfrm>
            <a:off x="3228500" y="445025"/>
            <a:ext cx="519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8" name="Google Shape;358;p21"/>
          <p:cNvSpPr txBox="1"/>
          <p:nvPr>
            <p:ph idx="1" type="subTitle"/>
          </p:nvPr>
        </p:nvSpPr>
        <p:spPr>
          <a:xfrm>
            <a:off x="5933533" y="4010050"/>
            <a:ext cx="2066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59" name="Google Shape;359;p21"/>
          <p:cNvSpPr txBox="1"/>
          <p:nvPr>
            <p:ph idx="2" type="subTitle"/>
          </p:nvPr>
        </p:nvSpPr>
        <p:spPr>
          <a:xfrm>
            <a:off x="3089048" y="4010037"/>
            <a:ext cx="2066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60" name="Google Shape;360;p21"/>
          <p:cNvSpPr txBox="1"/>
          <p:nvPr>
            <p:ph idx="3" type="subTitle"/>
          </p:nvPr>
        </p:nvSpPr>
        <p:spPr>
          <a:xfrm>
            <a:off x="5933526" y="3702025"/>
            <a:ext cx="20667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361" name="Google Shape;361;p21"/>
          <p:cNvSpPr txBox="1"/>
          <p:nvPr>
            <p:ph idx="4" type="subTitle"/>
          </p:nvPr>
        </p:nvSpPr>
        <p:spPr>
          <a:xfrm>
            <a:off x="3088863" y="3702013"/>
            <a:ext cx="2066400" cy="394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2" name="Shape 362"/>
        <p:cNvGrpSpPr/>
        <p:nvPr/>
      </p:nvGrpSpPr>
      <p:grpSpPr>
        <a:xfrm>
          <a:off x="0" y="0"/>
          <a:ext cx="0" cy="0"/>
          <a:chOff x="0" y="0"/>
          <a:chExt cx="0" cy="0"/>
        </a:xfrm>
      </p:grpSpPr>
      <p:sp>
        <p:nvSpPr>
          <p:cNvPr id="363" name="Google Shape;363;p22"/>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txBox="1"/>
          <p:nvPr>
            <p:ph type="title"/>
          </p:nvPr>
        </p:nvSpPr>
        <p:spPr>
          <a:xfrm>
            <a:off x="1109750" y="1744900"/>
            <a:ext cx="3810900" cy="16653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4800"/>
              <a:buNone/>
              <a:defRPr sz="6000"/>
            </a:lvl1pPr>
            <a:lvl2pPr lvl="1" algn="l">
              <a:lnSpc>
                <a:spcPct val="100000"/>
              </a:lnSpc>
              <a:spcBef>
                <a:spcPts val="0"/>
              </a:spcBef>
              <a:spcAft>
                <a:spcPts val="0"/>
              </a:spcAft>
              <a:buSzPts val="4800"/>
              <a:buFont typeface="Bakbak One"/>
              <a:buNone/>
              <a:defRPr sz="4800">
                <a:latin typeface="Bakbak One"/>
                <a:ea typeface="Bakbak One"/>
                <a:cs typeface="Bakbak One"/>
                <a:sym typeface="Bakbak One"/>
              </a:defRPr>
            </a:lvl2pPr>
            <a:lvl3pPr lvl="2" algn="l">
              <a:lnSpc>
                <a:spcPct val="100000"/>
              </a:lnSpc>
              <a:spcBef>
                <a:spcPts val="0"/>
              </a:spcBef>
              <a:spcAft>
                <a:spcPts val="0"/>
              </a:spcAft>
              <a:buSzPts val="4800"/>
              <a:buFont typeface="Bakbak One"/>
              <a:buNone/>
              <a:defRPr sz="4800">
                <a:latin typeface="Bakbak One"/>
                <a:ea typeface="Bakbak One"/>
                <a:cs typeface="Bakbak One"/>
                <a:sym typeface="Bakbak One"/>
              </a:defRPr>
            </a:lvl3pPr>
            <a:lvl4pPr lvl="3" algn="l">
              <a:lnSpc>
                <a:spcPct val="100000"/>
              </a:lnSpc>
              <a:spcBef>
                <a:spcPts val="0"/>
              </a:spcBef>
              <a:spcAft>
                <a:spcPts val="0"/>
              </a:spcAft>
              <a:buSzPts val="4800"/>
              <a:buFont typeface="Bakbak One"/>
              <a:buNone/>
              <a:defRPr sz="4800">
                <a:latin typeface="Bakbak One"/>
                <a:ea typeface="Bakbak One"/>
                <a:cs typeface="Bakbak One"/>
                <a:sym typeface="Bakbak One"/>
              </a:defRPr>
            </a:lvl4pPr>
            <a:lvl5pPr lvl="4" algn="l">
              <a:lnSpc>
                <a:spcPct val="100000"/>
              </a:lnSpc>
              <a:spcBef>
                <a:spcPts val="0"/>
              </a:spcBef>
              <a:spcAft>
                <a:spcPts val="0"/>
              </a:spcAft>
              <a:buSzPts val="4800"/>
              <a:buFont typeface="Bakbak One"/>
              <a:buNone/>
              <a:defRPr sz="4800">
                <a:latin typeface="Bakbak One"/>
                <a:ea typeface="Bakbak One"/>
                <a:cs typeface="Bakbak One"/>
                <a:sym typeface="Bakbak One"/>
              </a:defRPr>
            </a:lvl5pPr>
            <a:lvl6pPr lvl="5" algn="l">
              <a:lnSpc>
                <a:spcPct val="100000"/>
              </a:lnSpc>
              <a:spcBef>
                <a:spcPts val="0"/>
              </a:spcBef>
              <a:spcAft>
                <a:spcPts val="0"/>
              </a:spcAft>
              <a:buSzPts val="4800"/>
              <a:buFont typeface="Bakbak One"/>
              <a:buNone/>
              <a:defRPr sz="4800">
                <a:latin typeface="Bakbak One"/>
                <a:ea typeface="Bakbak One"/>
                <a:cs typeface="Bakbak One"/>
                <a:sym typeface="Bakbak One"/>
              </a:defRPr>
            </a:lvl6pPr>
            <a:lvl7pPr lvl="6" algn="l">
              <a:lnSpc>
                <a:spcPct val="100000"/>
              </a:lnSpc>
              <a:spcBef>
                <a:spcPts val="0"/>
              </a:spcBef>
              <a:spcAft>
                <a:spcPts val="0"/>
              </a:spcAft>
              <a:buSzPts val="4800"/>
              <a:buFont typeface="Bakbak One"/>
              <a:buNone/>
              <a:defRPr sz="4800">
                <a:latin typeface="Bakbak One"/>
                <a:ea typeface="Bakbak One"/>
                <a:cs typeface="Bakbak One"/>
                <a:sym typeface="Bakbak One"/>
              </a:defRPr>
            </a:lvl7pPr>
            <a:lvl8pPr lvl="7" algn="l">
              <a:lnSpc>
                <a:spcPct val="100000"/>
              </a:lnSpc>
              <a:spcBef>
                <a:spcPts val="0"/>
              </a:spcBef>
              <a:spcAft>
                <a:spcPts val="0"/>
              </a:spcAft>
              <a:buSzPts val="4800"/>
              <a:buFont typeface="Bakbak One"/>
              <a:buNone/>
              <a:defRPr sz="4800">
                <a:latin typeface="Bakbak One"/>
                <a:ea typeface="Bakbak One"/>
                <a:cs typeface="Bakbak One"/>
                <a:sym typeface="Bakbak One"/>
              </a:defRPr>
            </a:lvl8pPr>
            <a:lvl9pPr lvl="8" algn="l">
              <a:lnSpc>
                <a:spcPct val="100000"/>
              </a:lnSpc>
              <a:spcBef>
                <a:spcPts val="0"/>
              </a:spcBef>
              <a:spcAft>
                <a:spcPts val="0"/>
              </a:spcAft>
              <a:buSzPts val="4800"/>
              <a:buFont typeface="Bakbak One"/>
              <a:buNone/>
              <a:defRPr sz="4800">
                <a:latin typeface="Bakbak One"/>
                <a:ea typeface="Bakbak One"/>
                <a:cs typeface="Bakbak One"/>
                <a:sym typeface="Bakbak 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5" name="Shape 365"/>
        <p:cNvGrpSpPr/>
        <p:nvPr/>
      </p:nvGrpSpPr>
      <p:grpSpPr>
        <a:xfrm>
          <a:off x="0" y="0"/>
          <a:ext cx="0" cy="0"/>
          <a:chOff x="0" y="0"/>
          <a:chExt cx="0" cy="0"/>
        </a:xfrm>
      </p:grpSpPr>
      <p:sp>
        <p:nvSpPr>
          <p:cNvPr id="366" name="Google Shape;366;p23"/>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3"/>
          <p:cNvSpPr txBox="1"/>
          <p:nvPr>
            <p:ph type="title"/>
          </p:nvPr>
        </p:nvSpPr>
        <p:spPr>
          <a:xfrm>
            <a:off x="4210350" y="1621000"/>
            <a:ext cx="3965700" cy="128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9000"/>
            </a:lvl1pPr>
            <a:lvl2pPr lvl="1" algn="ctr">
              <a:lnSpc>
                <a:spcPct val="100000"/>
              </a:lnSpc>
              <a:spcBef>
                <a:spcPts val="0"/>
              </a:spcBef>
              <a:spcAft>
                <a:spcPts val="0"/>
              </a:spcAft>
              <a:buSzPts val="3500"/>
              <a:buFont typeface="Bakbak One"/>
              <a:buNone/>
              <a:defRPr>
                <a:latin typeface="Bakbak One"/>
                <a:ea typeface="Bakbak One"/>
                <a:cs typeface="Bakbak One"/>
                <a:sym typeface="Bakbak One"/>
              </a:defRPr>
            </a:lvl2pPr>
            <a:lvl3pPr lvl="2" algn="ctr">
              <a:lnSpc>
                <a:spcPct val="100000"/>
              </a:lnSpc>
              <a:spcBef>
                <a:spcPts val="0"/>
              </a:spcBef>
              <a:spcAft>
                <a:spcPts val="0"/>
              </a:spcAft>
              <a:buSzPts val="3500"/>
              <a:buFont typeface="Bakbak One"/>
              <a:buNone/>
              <a:defRPr>
                <a:latin typeface="Bakbak One"/>
                <a:ea typeface="Bakbak One"/>
                <a:cs typeface="Bakbak One"/>
                <a:sym typeface="Bakbak One"/>
              </a:defRPr>
            </a:lvl3pPr>
            <a:lvl4pPr lvl="3" algn="ctr">
              <a:lnSpc>
                <a:spcPct val="100000"/>
              </a:lnSpc>
              <a:spcBef>
                <a:spcPts val="0"/>
              </a:spcBef>
              <a:spcAft>
                <a:spcPts val="0"/>
              </a:spcAft>
              <a:buSzPts val="3500"/>
              <a:buFont typeface="Bakbak One"/>
              <a:buNone/>
              <a:defRPr>
                <a:latin typeface="Bakbak One"/>
                <a:ea typeface="Bakbak One"/>
                <a:cs typeface="Bakbak One"/>
                <a:sym typeface="Bakbak One"/>
              </a:defRPr>
            </a:lvl4pPr>
            <a:lvl5pPr lvl="4" algn="ctr">
              <a:lnSpc>
                <a:spcPct val="100000"/>
              </a:lnSpc>
              <a:spcBef>
                <a:spcPts val="0"/>
              </a:spcBef>
              <a:spcAft>
                <a:spcPts val="0"/>
              </a:spcAft>
              <a:buSzPts val="3500"/>
              <a:buFont typeface="Bakbak One"/>
              <a:buNone/>
              <a:defRPr>
                <a:latin typeface="Bakbak One"/>
                <a:ea typeface="Bakbak One"/>
                <a:cs typeface="Bakbak One"/>
                <a:sym typeface="Bakbak One"/>
              </a:defRPr>
            </a:lvl5pPr>
            <a:lvl6pPr lvl="5" algn="ctr">
              <a:lnSpc>
                <a:spcPct val="100000"/>
              </a:lnSpc>
              <a:spcBef>
                <a:spcPts val="0"/>
              </a:spcBef>
              <a:spcAft>
                <a:spcPts val="0"/>
              </a:spcAft>
              <a:buSzPts val="3500"/>
              <a:buFont typeface="Bakbak One"/>
              <a:buNone/>
              <a:defRPr>
                <a:latin typeface="Bakbak One"/>
                <a:ea typeface="Bakbak One"/>
                <a:cs typeface="Bakbak One"/>
                <a:sym typeface="Bakbak One"/>
              </a:defRPr>
            </a:lvl6pPr>
            <a:lvl7pPr lvl="6" algn="ctr">
              <a:lnSpc>
                <a:spcPct val="100000"/>
              </a:lnSpc>
              <a:spcBef>
                <a:spcPts val="0"/>
              </a:spcBef>
              <a:spcAft>
                <a:spcPts val="0"/>
              </a:spcAft>
              <a:buSzPts val="3500"/>
              <a:buFont typeface="Bakbak One"/>
              <a:buNone/>
              <a:defRPr>
                <a:latin typeface="Bakbak One"/>
                <a:ea typeface="Bakbak One"/>
                <a:cs typeface="Bakbak One"/>
                <a:sym typeface="Bakbak One"/>
              </a:defRPr>
            </a:lvl7pPr>
            <a:lvl8pPr lvl="7" algn="ctr">
              <a:lnSpc>
                <a:spcPct val="100000"/>
              </a:lnSpc>
              <a:spcBef>
                <a:spcPts val="0"/>
              </a:spcBef>
              <a:spcAft>
                <a:spcPts val="0"/>
              </a:spcAft>
              <a:buSzPts val="3500"/>
              <a:buFont typeface="Bakbak One"/>
              <a:buNone/>
              <a:defRPr>
                <a:latin typeface="Bakbak One"/>
                <a:ea typeface="Bakbak One"/>
                <a:cs typeface="Bakbak One"/>
                <a:sym typeface="Bakbak One"/>
              </a:defRPr>
            </a:lvl8pPr>
            <a:lvl9pPr lvl="8" algn="ctr">
              <a:lnSpc>
                <a:spcPct val="100000"/>
              </a:lnSpc>
              <a:spcBef>
                <a:spcPts val="0"/>
              </a:spcBef>
              <a:spcAft>
                <a:spcPts val="0"/>
              </a:spcAft>
              <a:buSzPts val="3500"/>
              <a:buFont typeface="Bakbak One"/>
              <a:buNone/>
              <a:defRPr>
                <a:latin typeface="Bakbak One"/>
                <a:ea typeface="Bakbak One"/>
                <a:cs typeface="Bakbak One"/>
                <a:sym typeface="Bakbak One"/>
              </a:defRPr>
            </a:lvl9pPr>
          </a:lstStyle>
          <a:p/>
        </p:txBody>
      </p:sp>
      <p:sp>
        <p:nvSpPr>
          <p:cNvPr id="368" name="Google Shape;368;p23"/>
          <p:cNvSpPr txBox="1"/>
          <p:nvPr>
            <p:ph idx="1" type="subTitle"/>
          </p:nvPr>
        </p:nvSpPr>
        <p:spPr>
          <a:xfrm>
            <a:off x="4210450" y="2903800"/>
            <a:ext cx="3965700" cy="586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9" name="Shape 369"/>
        <p:cNvGrpSpPr/>
        <p:nvPr/>
      </p:nvGrpSpPr>
      <p:grpSpPr>
        <a:xfrm>
          <a:off x="0" y="0"/>
          <a:ext cx="0" cy="0"/>
          <a:chOff x="0" y="0"/>
          <a:chExt cx="0" cy="0"/>
        </a:xfrm>
      </p:grpSpPr>
      <p:sp>
        <p:nvSpPr>
          <p:cNvPr id="370" name="Google Shape;370;p24"/>
          <p:cNvSpPr/>
          <p:nvPr>
            <p:ph idx="2" type="pic"/>
          </p:nvPr>
        </p:nvSpPr>
        <p:spPr>
          <a:xfrm>
            <a:off x="0" y="0"/>
            <a:ext cx="9144000" cy="5143500"/>
          </a:xfrm>
          <a:prstGeom prst="rect">
            <a:avLst/>
          </a:prstGeom>
          <a:noFill/>
          <a:ln>
            <a:noFill/>
          </a:ln>
        </p:spPr>
      </p:sp>
      <p:sp>
        <p:nvSpPr>
          <p:cNvPr id="371" name="Google Shape;371;p24"/>
          <p:cNvSpPr txBox="1"/>
          <p:nvPr>
            <p:ph type="title"/>
          </p:nvPr>
        </p:nvSpPr>
        <p:spPr>
          <a:xfrm>
            <a:off x="720000" y="4010950"/>
            <a:ext cx="7710600" cy="576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2" name="Shape 3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73" name="Shape 373"/>
        <p:cNvGrpSpPr/>
        <p:nvPr/>
      </p:nvGrpSpPr>
      <p:grpSpPr>
        <a:xfrm>
          <a:off x="0" y="0"/>
          <a:ext cx="0" cy="0"/>
          <a:chOff x="0" y="0"/>
          <a:chExt cx="0" cy="0"/>
        </a:xfrm>
      </p:grpSpPr>
      <p:sp>
        <p:nvSpPr>
          <p:cNvPr id="374" name="Google Shape;374;p26"/>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6"/>
          <p:cNvSpPr txBox="1"/>
          <p:nvPr>
            <p:ph type="title"/>
          </p:nvPr>
        </p:nvSpPr>
        <p:spPr>
          <a:xfrm>
            <a:off x="4488175" y="1555775"/>
            <a:ext cx="3391200" cy="83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Font typeface="Bakbak One"/>
              <a:buNone/>
              <a:defRPr>
                <a:latin typeface="Bakbak One"/>
                <a:ea typeface="Bakbak One"/>
                <a:cs typeface="Bakbak One"/>
                <a:sym typeface="Bakbak One"/>
              </a:defRPr>
            </a:lvl2pPr>
            <a:lvl3pPr lvl="2" algn="l">
              <a:lnSpc>
                <a:spcPct val="100000"/>
              </a:lnSpc>
              <a:spcBef>
                <a:spcPts val="0"/>
              </a:spcBef>
              <a:spcAft>
                <a:spcPts val="0"/>
              </a:spcAft>
              <a:buSzPts val="3500"/>
              <a:buFont typeface="Bakbak One"/>
              <a:buNone/>
              <a:defRPr>
                <a:latin typeface="Bakbak One"/>
                <a:ea typeface="Bakbak One"/>
                <a:cs typeface="Bakbak One"/>
                <a:sym typeface="Bakbak One"/>
              </a:defRPr>
            </a:lvl3pPr>
            <a:lvl4pPr lvl="3" algn="l">
              <a:lnSpc>
                <a:spcPct val="100000"/>
              </a:lnSpc>
              <a:spcBef>
                <a:spcPts val="0"/>
              </a:spcBef>
              <a:spcAft>
                <a:spcPts val="0"/>
              </a:spcAft>
              <a:buSzPts val="3500"/>
              <a:buFont typeface="Bakbak One"/>
              <a:buNone/>
              <a:defRPr>
                <a:latin typeface="Bakbak One"/>
                <a:ea typeface="Bakbak One"/>
                <a:cs typeface="Bakbak One"/>
                <a:sym typeface="Bakbak One"/>
              </a:defRPr>
            </a:lvl4pPr>
            <a:lvl5pPr lvl="4" algn="l">
              <a:lnSpc>
                <a:spcPct val="100000"/>
              </a:lnSpc>
              <a:spcBef>
                <a:spcPts val="0"/>
              </a:spcBef>
              <a:spcAft>
                <a:spcPts val="0"/>
              </a:spcAft>
              <a:buSzPts val="3500"/>
              <a:buFont typeface="Bakbak One"/>
              <a:buNone/>
              <a:defRPr>
                <a:latin typeface="Bakbak One"/>
                <a:ea typeface="Bakbak One"/>
                <a:cs typeface="Bakbak One"/>
                <a:sym typeface="Bakbak One"/>
              </a:defRPr>
            </a:lvl5pPr>
            <a:lvl6pPr lvl="5" algn="l">
              <a:lnSpc>
                <a:spcPct val="100000"/>
              </a:lnSpc>
              <a:spcBef>
                <a:spcPts val="0"/>
              </a:spcBef>
              <a:spcAft>
                <a:spcPts val="0"/>
              </a:spcAft>
              <a:buSzPts val="3500"/>
              <a:buFont typeface="Bakbak One"/>
              <a:buNone/>
              <a:defRPr>
                <a:latin typeface="Bakbak One"/>
                <a:ea typeface="Bakbak One"/>
                <a:cs typeface="Bakbak One"/>
                <a:sym typeface="Bakbak One"/>
              </a:defRPr>
            </a:lvl6pPr>
            <a:lvl7pPr lvl="6" algn="l">
              <a:lnSpc>
                <a:spcPct val="100000"/>
              </a:lnSpc>
              <a:spcBef>
                <a:spcPts val="0"/>
              </a:spcBef>
              <a:spcAft>
                <a:spcPts val="0"/>
              </a:spcAft>
              <a:buSzPts val="3500"/>
              <a:buFont typeface="Bakbak One"/>
              <a:buNone/>
              <a:defRPr>
                <a:latin typeface="Bakbak One"/>
                <a:ea typeface="Bakbak One"/>
                <a:cs typeface="Bakbak One"/>
                <a:sym typeface="Bakbak One"/>
              </a:defRPr>
            </a:lvl7pPr>
            <a:lvl8pPr lvl="7" algn="l">
              <a:lnSpc>
                <a:spcPct val="100000"/>
              </a:lnSpc>
              <a:spcBef>
                <a:spcPts val="0"/>
              </a:spcBef>
              <a:spcAft>
                <a:spcPts val="0"/>
              </a:spcAft>
              <a:buSzPts val="3500"/>
              <a:buFont typeface="Bakbak One"/>
              <a:buNone/>
              <a:defRPr>
                <a:latin typeface="Bakbak One"/>
                <a:ea typeface="Bakbak One"/>
                <a:cs typeface="Bakbak One"/>
                <a:sym typeface="Bakbak One"/>
              </a:defRPr>
            </a:lvl8pPr>
            <a:lvl9pPr lvl="8" algn="l">
              <a:lnSpc>
                <a:spcPct val="100000"/>
              </a:lnSpc>
              <a:spcBef>
                <a:spcPts val="0"/>
              </a:spcBef>
              <a:spcAft>
                <a:spcPts val="0"/>
              </a:spcAft>
              <a:buSzPts val="3500"/>
              <a:buFont typeface="Bakbak One"/>
              <a:buNone/>
              <a:defRPr>
                <a:latin typeface="Bakbak One"/>
                <a:ea typeface="Bakbak One"/>
                <a:cs typeface="Bakbak One"/>
                <a:sym typeface="Bakbak One"/>
              </a:defRPr>
            </a:lvl9pPr>
          </a:lstStyle>
          <a:p/>
        </p:txBody>
      </p:sp>
      <p:sp>
        <p:nvSpPr>
          <p:cNvPr id="376" name="Google Shape;376;p26"/>
          <p:cNvSpPr txBox="1"/>
          <p:nvPr>
            <p:ph idx="1" type="subTitle"/>
          </p:nvPr>
        </p:nvSpPr>
        <p:spPr>
          <a:xfrm>
            <a:off x="4488350" y="2394150"/>
            <a:ext cx="3391200" cy="83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377" name="Google Shape;377;p26"/>
          <p:cNvGrpSpPr/>
          <p:nvPr/>
        </p:nvGrpSpPr>
        <p:grpSpPr>
          <a:xfrm>
            <a:off x="8536254" y="391075"/>
            <a:ext cx="276300" cy="4383600"/>
            <a:chOff x="8536254" y="391075"/>
            <a:chExt cx="276300" cy="4383600"/>
          </a:xfrm>
        </p:grpSpPr>
        <p:sp>
          <p:nvSpPr>
            <p:cNvPr id="378" name="Google Shape;378;p26"/>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6"/>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6"/>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6"/>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6"/>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6"/>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6"/>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6"/>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6"/>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6"/>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6"/>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6"/>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6"/>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6"/>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6"/>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6"/>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6"/>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6"/>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6"/>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6"/>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6"/>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6"/>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6"/>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6"/>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6"/>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6"/>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6"/>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6"/>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6"/>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6"/>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6"/>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6"/>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6"/>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6"/>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6"/>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6"/>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6"/>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6"/>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6"/>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6"/>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6"/>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6"/>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6"/>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6"/>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6"/>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6"/>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6"/>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6"/>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6"/>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427" name="Google Shape;427;p26"/>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428" name="Google Shape;428;p26"/>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429" name="Google Shape;429;p26"/>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430" name="Google Shape;430;p26"/>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431" name="Google Shape;431;p26"/>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432" name="Google Shape;432;p26"/>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433" name="Google Shape;433;p26"/>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6"/>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35" name="Shape 435"/>
        <p:cNvGrpSpPr/>
        <p:nvPr/>
      </p:nvGrpSpPr>
      <p:grpSpPr>
        <a:xfrm>
          <a:off x="0" y="0"/>
          <a:ext cx="0" cy="0"/>
          <a:chOff x="0" y="0"/>
          <a:chExt cx="0" cy="0"/>
        </a:xfrm>
      </p:grpSpPr>
      <p:sp>
        <p:nvSpPr>
          <p:cNvPr id="436" name="Google Shape;436;p27"/>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38" name="Google Shape;438;p27"/>
          <p:cNvSpPr txBox="1"/>
          <p:nvPr>
            <p:ph idx="1" type="subTitle"/>
          </p:nvPr>
        </p:nvSpPr>
        <p:spPr>
          <a:xfrm>
            <a:off x="4939585" y="2980824"/>
            <a:ext cx="2623800" cy="101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9" name="Google Shape;439;p27"/>
          <p:cNvSpPr txBox="1"/>
          <p:nvPr>
            <p:ph idx="2" type="subTitle"/>
          </p:nvPr>
        </p:nvSpPr>
        <p:spPr>
          <a:xfrm>
            <a:off x="1580613" y="2980824"/>
            <a:ext cx="2623800" cy="101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0" name="Google Shape;440;p27"/>
          <p:cNvSpPr txBox="1"/>
          <p:nvPr>
            <p:ph idx="3" type="subTitle"/>
          </p:nvPr>
        </p:nvSpPr>
        <p:spPr>
          <a:xfrm>
            <a:off x="1580613" y="2589925"/>
            <a:ext cx="2623800" cy="390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441" name="Google Shape;441;p27"/>
          <p:cNvSpPr txBox="1"/>
          <p:nvPr>
            <p:ph idx="4" type="subTitle"/>
          </p:nvPr>
        </p:nvSpPr>
        <p:spPr>
          <a:xfrm>
            <a:off x="4939588" y="2589925"/>
            <a:ext cx="2623800" cy="390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grpSp>
        <p:nvGrpSpPr>
          <p:cNvPr id="442" name="Google Shape;442;p27"/>
          <p:cNvGrpSpPr/>
          <p:nvPr/>
        </p:nvGrpSpPr>
        <p:grpSpPr>
          <a:xfrm>
            <a:off x="8536254" y="391075"/>
            <a:ext cx="276300" cy="4383600"/>
            <a:chOff x="8536254" y="391075"/>
            <a:chExt cx="276300" cy="4383600"/>
          </a:xfrm>
        </p:grpSpPr>
        <p:sp>
          <p:nvSpPr>
            <p:cNvPr id="443" name="Google Shape;443;p27"/>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7"/>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7"/>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7"/>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7"/>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7"/>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7"/>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7"/>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7"/>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7"/>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7"/>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7"/>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7"/>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7"/>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7"/>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7"/>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7"/>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7"/>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7"/>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7"/>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7"/>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7"/>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7"/>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7"/>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7"/>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7"/>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7"/>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7"/>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7"/>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7"/>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7"/>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7"/>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7"/>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7"/>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7"/>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7"/>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7"/>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7"/>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7"/>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7"/>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7"/>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7"/>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7"/>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7"/>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7"/>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7"/>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7"/>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7"/>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7"/>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492" name="Google Shape;492;p27"/>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493" name="Google Shape;493;p27"/>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494" name="Google Shape;494;p27"/>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495" name="Google Shape;495;p27"/>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496" name="Google Shape;496;p27"/>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497" name="Google Shape;497;p27"/>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498" name="Google Shape;498;p27"/>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7"/>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00" name="Shape 500"/>
        <p:cNvGrpSpPr/>
        <p:nvPr/>
      </p:nvGrpSpPr>
      <p:grpSpPr>
        <a:xfrm>
          <a:off x="0" y="0"/>
          <a:ext cx="0" cy="0"/>
          <a:chOff x="0" y="0"/>
          <a:chExt cx="0" cy="0"/>
        </a:xfrm>
      </p:grpSpPr>
      <p:sp>
        <p:nvSpPr>
          <p:cNvPr id="501" name="Google Shape;501;p28"/>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03" name="Google Shape;503;p28"/>
          <p:cNvSpPr txBox="1"/>
          <p:nvPr>
            <p:ph idx="1" type="subTitle"/>
          </p:nvPr>
        </p:nvSpPr>
        <p:spPr>
          <a:xfrm>
            <a:off x="4881775" y="3844350"/>
            <a:ext cx="35490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4" name="Google Shape;504;p28"/>
          <p:cNvSpPr txBox="1"/>
          <p:nvPr>
            <p:ph idx="2" type="subTitle"/>
          </p:nvPr>
        </p:nvSpPr>
        <p:spPr>
          <a:xfrm>
            <a:off x="853700" y="2070025"/>
            <a:ext cx="35490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5" name="Google Shape;505;p28"/>
          <p:cNvSpPr txBox="1"/>
          <p:nvPr>
            <p:ph idx="3" type="subTitle"/>
          </p:nvPr>
        </p:nvSpPr>
        <p:spPr>
          <a:xfrm>
            <a:off x="4881775" y="2070025"/>
            <a:ext cx="35490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6" name="Google Shape;506;p28"/>
          <p:cNvSpPr txBox="1"/>
          <p:nvPr>
            <p:ph idx="4" type="subTitle"/>
          </p:nvPr>
        </p:nvSpPr>
        <p:spPr>
          <a:xfrm>
            <a:off x="853700" y="3844350"/>
            <a:ext cx="3549000" cy="69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7" name="Google Shape;507;p28"/>
          <p:cNvSpPr txBox="1"/>
          <p:nvPr>
            <p:ph idx="5" type="subTitle"/>
          </p:nvPr>
        </p:nvSpPr>
        <p:spPr>
          <a:xfrm>
            <a:off x="4881783" y="3534375"/>
            <a:ext cx="3549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08" name="Google Shape;508;p28"/>
          <p:cNvSpPr txBox="1"/>
          <p:nvPr>
            <p:ph idx="6" type="subTitle"/>
          </p:nvPr>
        </p:nvSpPr>
        <p:spPr>
          <a:xfrm>
            <a:off x="4881783" y="1806875"/>
            <a:ext cx="3549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09" name="Google Shape;509;p28"/>
          <p:cNvSpPr txBox="1"/>
          <p:nvPr>
            <p:ph idx="7" type="subTitle"/>
          </p:nvPr>
        </p:nvSpPr>
        <p:spPr>
          <a:xfrm>
            <a:off x="853708" y="1806875"/>
            <a:ext cx="3549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10" name="Google Shape;510;p28"/>
          <p:cNvSpPr txBox="1"/>
          <p:nvPr>
            <p:ph idx="8" type="subTitle"/>
          </p:nvPr>
        </p:nvSpPr>
        <p:spPr>
          <a:xfrm>
            <a:off x="853708" y="3534375"/>
            <a:ext cx="35490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grpSp>
        <p:nvGrpSpPr>
          <p:cNvPr id="511" name="Google Shape;511;p28"/>
          <p:cNvGrpSpPr/>
          <p:nvPr/>
        </p:nvGrpSpPr>
        <p:grpSpPr>
          <a:xfrm>
            <a:off x="8536254" y="391075"/>
            <a:ext cx="276300" cy="4383600"/>
            <a:chOff x="8536254" y="391075"/>
            <a:chExt cx="276300" cy="4383600"/>
          </a:xfrm>
        </p:grpSpPr>
        <p:sp>
          <p:nvSpPr>
            <p:cNvPr id="512" name="Google Shape;512;p28"/>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8"/>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8"/>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8"/>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8"/>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8"/>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8"/>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8"/>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8"/>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8"/>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8"/>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8"/>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8"/>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8"/>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8"/>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8"/>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8"/>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8"/>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8"/>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8"/>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8"/>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8"/>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8"/>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8"/>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8"/>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8"/>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8"/>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8"/>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8"/>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8"/>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8"/>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8"/>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8"/>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8"/>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8"/>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8"/>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8"/>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8"/>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8"/>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8"/>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8"/>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8"/>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8"/>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8"/>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8"/>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8"/>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8"/>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8"/>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8"/>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561" name="Google Shape;561;p28"/>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562" name="Google Shape;562;p28"/>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563" name="Google Shape;563;p28"/>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564" name="Google Shape;564;p28"/>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565" name="Google Shape;565;p28"/>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566" name="Google Shape;566;p28"/>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567" name="Google Shape;567;p28"/>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8"/>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69" name="Shape 569"/>
        <p:cNvGrpSpPr/>
        <p:nvPr/>
      </p:nvGrpSpPr>
      <p:grpSpPr>
        <a:xfrm>
          <a:off x="0" y="0"/>
          <a:ext cx="0" cy="0"/>
          <a:chOff x="0" y="0"/>
          <a:chExt cx="0" cy="0"/>
        </a:xfrm>
      </p:grpSpPr>
      <p:sp>
        <p:nvSpPr>
          <p:cNvPr id="570" name="Google Shape;570;p29"/>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72" name="Google Shape;572;p29"/>
          <p:cNvSpPr txBox="1"/>
          <p:nvPr>
            <p:ph idx="1" type="subTitle"/>
          </p:nvPr>
        </p:nvSpPr>
        <p:spPr>
          <a:xfrm>
            <a:off x="1112605" y="2323482"/>
            <a:ext cx="19752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3" name="Google Shape;573;p29"/>
          <p:cNvSpPr txBox="1"/>
          <p:nvPr>
            <p:ph idx="2" type="subTitle"/>
          </p:nvPr>
        </p:nvSpPr>
        <p:spPr>
          <a:xfrm>
            <a:off x="3582450" y="2323482"/>
            <a:ext cx="19752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4" name="Google Shape;574;p29"/>
          <p:cNvSpPr txBox="1"/>
          <p:nvPr>
            <p:ph idx="3" type="subTitle"/>
          </p:nvPr>
        </p:nvSpPr>
        <p:spPr>
          <a:xfrm>
            <a:off x="1112605" y="4061682"/>
            <a:ext cx="19752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5" name="Google Shape;575;p29"/>
          <p:cNvSpPr txBox="1"/>
          <p:nvPr>
            <p:ph idx="4" type="subTitle"/>
          </p:nvPr>
        </p:nvSpPr>
        <p:spPr>
          <a:xfrm>
            <a:off x="3582450" y="4061682"/>
            <a:ext cx="19752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6" name="Google Shape;576;p29"/>
          <p:cNvSpPr txBox="1"/>
          <p:nvPr>
            <p:ph idx="5" type="subTitle"/>
          </p:nvPr>
        </p:nvSpPr>
        <p:spPr>
          <a:xfrm>
            <a:off x="6052295" y="2323482"/>
            <a:ext cx="19752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7" name="Google Shape;577;p29"/>
          <p:cNvSpPr txBox="1"/>
          <p:nvPr>
            <p:ph idx="6" type="subTitle"/>
          </p:nvPr>
        </p:nvSpPr>
        <p:spPr>
          <a:xfrm>
            <a:off x="6052295" y="4061682"/>
            <a:ext cx="19752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78" name="Google Shape;578;p29"/>
          <p:cNvSpPr txBox="1"/>
          <p:nvPr>
            <p:ph idx="7" type="subTitle"/>
          </p:nvPr>
        </p:nvSpPr>
        <p:spPr>
          <a:xfrm>
            <a:off x="1111105" y="2061988"/>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79" name="Google Shape;579;p29"/>
          <p:cNvSpPr txBox="1"/>
          <p:nvPr>
            <p:ph idx="8" type="subTitle"/>
          </p:nvPr>
        </p:nvSpPr>
        <p:spPr>
          <a:xfrm>
            <a:off x="3580950" y="2061988"/>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80" name="Google Shape;580;p29"/>
          <p:cNvSpPr txBox="1"/>
          <p:nvPr>
            <p:ph idx="9" type="subTitle"/>
          </p:nvPr>
        </p:nvSpPr>
        <p:spPr>
          <a:xfrm>
            <a:off x="6050795" y="2061988"/>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81" name="Google Shape;581;p29"/>
          <p:cNvSpPr txBox="1"/>
          <p:nvPr>
            <p:ph idx="13" type="subTitle"/>
          </p:nvPr>
        </p:nvSpPr>
        <p:spPr>
          <a:xfrm>
            <a:off x="1111105" y="37990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82" name="Google Shape;582;p29"/>
          <p:cNvSpPr txBox="1"/>
          <p:nvPr>
            <p:ph idx="14" type="subTitle"/>
          </p:nvPr>
        </p:nvSpPr>
        <p:spPr>
          <a:xfrm>
            <a:off x="3580950" y="37990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583" name="Google Shape;583;p29"/>
          <p:cNvSpPr txBox="1"/>
          <p:nvPr>
            <p:ph idx="15" type="subTitle"/>
          </p:nvPr>
        </p:nvSpPr>
        <p:spPr>
          <a:xfrm>
            <a:off x="6050795" y="3799050"/>
            <a:ext cx="19782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grpSp>
        <p:nvGrpSpPr>
          <p:cNvPr id="584" name="Google Shape;584;p29"/>
          <p:cNvGrpSpPr/>
          <p:nvPr/>
        </p:nvGrpSpPr>
        <p:grpSpPr>
          <a:xfrm flipH="1" rot="10800000">
            <a:off x="350929" y="391075"/>
            <a:ext cx="276300" cy="4383600"/>
            <a:chOff x="8536254" y="391075"/>
            <a:chExt cx="276300" cy="4383600"/>
          </a:xfrm>
        </p:grpSpPr>
        <p:sp>
          <p:nvSpPr>
            <p:cNvPr id="585" name="Google Shape;585;p29"/>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9"/>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9"/>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9"/>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9"/>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9"/>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9"/>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9"/>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9"/>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9"/>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9"/>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9"/>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9"/>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9"/>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9"/>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9"/>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9"/>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9"/>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9"/>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9"/>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9"/>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9"/>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9"/>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9"/>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9"/>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9"/>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9"/>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9"/>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9"/>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9"/>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9"/>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9"/>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9"/>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9"/>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9"/>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9"/>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9"/>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9"/>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9"/>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9"/>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9"/>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9"/>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9"/>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9"/>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9"/>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9"/>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9"/>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9"/>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9"/>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634" name="Google Shape;634;p29"/>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635" name="Google Shape;635;p29"/>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636" name="Google Shape;636;p29"/>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637" name="Google Shape;637;p29"/>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638" name="Google Shape;638;p29"/>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639" name="Google Shape;639;p29"/>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640" name="Google Shape;640;p29"/>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9"/>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42" name="Shape 642"/>
        <p:cNvGrpSpPr/>
        <p:nvPr/>
      </p:nvGrpSpPr>
      <p:grpSpPr>
        <a:xfrm>
          <a:off x="0" y="0"/>
          <a:ext cx="0" cy="0"/>
          <a:chOff x="0" y="0"/>
          <a:chExt cx="0" cy="0"/>
        </a:xfrm>
      </p:grpSpPr>
      <p:sp>
        <p:nvSpPr>
          <p:cNvPr id="643" name="Google Shape;643;p30"/>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4" name="Google Shape;644;p30"/>
          <p:cNvGrpSpPr/>
          <p:nvPr/>
        </p:nvGrpSpPr>
        <p:grpSpPr>
          <a:xfrm>
            <a:off x="5604948" y="391075"/>
            <a:ext cx="3207789" cy="4383600"/>
            <a:chOff x="5309625" y="391075"/>
            <a:chExt cx="3503100" cy="4383600"/>
          </a:xfrm>
        </p:grpSpPr>
        <p:sp>
          <p:nvSpPr>
            <p:cNvPr id="645" name="Google Shape;645;p30"/>
            <p:cNvSpPr/>
            <p:nvPr/>
          </p:nvSpPr>
          <p:spPr>
            <a:xfrm>
              <a:off x="5309625" y="391075"/>
              <a:ext cx="35031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6" name="Google Shape;646;p30"/>
            <p:cNvGrpSpPr/>
            <p:nvPr/>
          </p:nvGrpSpPr>
          <p:grpSpPr>
            <a:xfrm>
              <a:off x="5314549" y="395586"/>
              <a:ext cx="3493047" cy="4375061"/>
              <a:chOff x="697175" y="461850"/>
              <a:chExt cx="1672675" cy="2098250"/>
            </a:xfrm>
          </p:grpSpPr>
          <p:sp>
            <p:nvSpPr>
              <p:cNvPr id="647" name="Google Shape;647;p30"/>
              <p:cNvSpPr/>
              <p:nvPr/>
            </p:nvSpPr>
            <p:spPr>
              <a:xfrm>
                <a:off x="1341150" y="2552100"/>
                <a:ext cx="18000" cy="6525"/>
              </a:xfrm>
              <a:custGeom>
                <a:rect b="b" l="l" r="r" t="t"/>
                <a:pathLst>
                  <a:path extrusionOk="0" h="261" w="72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0"/>
              <p:cNvSpPr/>
              <p:nvPr/>
            </p:nvSpPr>
            <p:spPr>
              <a:xfrm>
                <a:off x="1332375" y="2556175"/>
                <a:ext cx="6350" cy="3425"/>
              </a:xfrm>
              <a:custGeom>
                <a:rect b="b" l="l" r="r" t="t"/>
                <a:pathLst>
                  <a:path extrusionOk="0" h="137" w="254">
                    <a:moveTo>
                      <a:pt x="59" y="1"/>
                    </a:moveTo>
                    <a:cubicBezTo>
                      <a:pt x="40" y="59"/>
                      <a:pt x="40" y="78"/>
                      <a:pt x="1" y="137"/>
                    </a:cubicBezTo>
                    <a:lnTo>
                      <a:pt x="254" y="137"/>
                    </a:lnTo>
                    <a:lnTo>
                      <a:pt x="5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0"/>
              <p:cNvSpPr/>
              <p:nvPr/>
            </p:nvSpPr>
            <p:spPr>
              <a:xfrm>
                <a:off x="1223925" y="2494400"/>
                <a:ext cx="20950" cy="11450"/>
              </a:xfrm>
              <a:custGeom>
                <a:rect b="b" l="l" r="r" t="t"/>
                <a:pathLst>
                  <a:path extrusionOk="0" h="458" w="838">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0"/>
              <p:cNvSpPr/>
              <p:nvPr/>
            </p:nvSpPr>
            <p:spPr>
              <a:xfrm>
                <a:off x="1233175" y="2490050"/>
                <a:ext cx="19950" cy="11200"/>
              </a:xfrm>
              <a:custGeom>
                <a:rect b="b" l="l" r="r" t="t"/>
                <a:pathLst>
                  <a:path extrusionOk="0" h="448" w="798">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0"/>
              <p:cNvSpPr/>
              <p:nvPr/>
            </p:nvSpPr>
            <p:spPr>
              <a:xfrm>
                <a:off x="898595" y="2557575"/>
                <a:ext cx="19908" cy="1498"/>
              </a:xfrm>
              <a:custGeom>
                <a:rect b="b" l="l" r="r" t="t"/>
                <a:pathLst>
                  <a:path extrusionOk="0" h="106" w="796">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0"/>
              <p:cNvSpPr/>
              <p:nvPr/>
            </p:nvSpPr>
            <p:spPr>
              <a:xfrm>
                <a:off x="1116925" y="2428150"/>
                <a:ext cx="29200" cy="15550"/>
              </a:xfrm>
              <a:custGeom>
                <a:rect b="b" l="l" r="r" t="t"/>
                <a:pathLst>
                  <a:path extrusionOk="0" h="622" w="1168">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0"/>
              <p:cNvSpPr/>
              <p:nvPr/>
            </p:nvSpPr>
            <p:spPr>
              <a:xfrm>
                <a:off x="1094050" y="2093150"/>
                <a:ext cx="34075" cy="18500"/>
              </a:xfrm>
              <a:custGeom>
                <a:rect b="b" l="l" r="r" t="t"/>
                <a:pathLst>
                  <a:path extrusionOk="0" h="740" w="1363">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0"/>
              <p:cNvSpPr/>
              <p:nvPr/>
            </p:nvSpPr>
            <p:spPr>
              <a:xfrm>
                <a:off x="1057100" y="2114550"/>
                <a:ext cx="34075" cy="18125"/>
              </a:xfrm>
              <a:custGeom>
                <a:rect b="b" l="l" r="r" t="t"/>
                <a:pathLst>
                  <a:path extrusionOk="0" h="725" w="1363">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0"/>
              <p:cNvSpPr/>
              <p:nvPr/>
            </p:nvSpPr>
            <p:spPr>
              <a:xfrm>
                <a:off x="888325" y="1452200"/>
                <a:ext cx="112375" cy="66575"/>
              </a:xfrm>
              <a:custGeom>
                <a:rect b="b" l="l" r="r" t="t"/>
                <a:pathLst>
                  <a:path extrusionOk="0" h="2663" w="4495">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0"/>
              <p:cNvSpPr/>
              <p:nvPr/>
            </p:nvSpPr>
            <p:spPr>
              <a:xfrm>
                <a:off x="697175" y="1468450"/>
                <a:ext cx="332225" cy="195250"/>
              </a:xfrm>
              <a:custGeom>
                <a:rect b="b" l="l" r="r" t="t"/>
                <a:pathLst>
                  <a:path extrusionOk="0" h="7810" w="13289">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0"/>
              <p:cNvSpPr/>
              <p:nvPr/>
            </p:nvSpPr>
            <p:spPr>
              <a:xfrm>
                <a:off x="697175" y="1419325"/>
                <a:ext cx="245650" cy="146625"/>
              </a:xfrm>
              <a:custGeom>
                <a:rect b="b" l="l" r="r" t="t"/>
                <a:pathLst>
                  <a:path extrusionOk="0" h="5865" w="9826">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0"/>
              <p:cNvSpPr/>
              <p:nvPr/>
            </p:nvSpPr>
            <p:spPr>
              <a:xfrm>
                <a:off x="722950" y="1435650"/>
                <a:ext cx="248575" cy="144875"/>
              </a:xfrm>
              <a:custGeom>
                <a:rect b="b" l="l" r="r" t="t"/>
                <a:pathLst>
                  <a:path extrusionOk="0" h="5795" w="9943">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0"/>
              <p:cNvSpPr/>
              <p:nvPr/>
            </p:nvSpPr>
            <p:spPr>
              <a:xfrm>
                <a:off x="882500" y="1485475"/>
                <a:ext cx="175100" cy="102350"/>
              </a:xfrm>
              <a:custGeom>
                <a:rect b="b" l="l" r="r" t="t"/>
                <a:pathLst>
                  <a:path extrusionOk="0" h="4094" w="7004">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0"/>
              <p:cNvSpPr/>
              <p:nvPr/>
            </p:nvSpPr>
            <p:spPr>
              <a:xfrm>
                <a:off x="697175" y="1502500"/>
                <a:ext cx="389625" cy="229300"/>
              </a:xfrm>
              <a:custGeom>
                <a:rect b="b" l="l" r="r" t="t"/>
                <a:pathLst>
                  <a:path extrusionOk="0" h="9172" w="15585">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0"/>
              <p:cNvSpPr/>
              <p:nvPr/>
            </p:nvSpPr>
            <p:spPr>
              <a:xfrm>
                <a:off x="697175" y="1519025"/>
                <a:ext cx="418325" cy="246325"/>
              </a:xfrm>
              <a:custGeom>
                <a:rect b="b" l="l" r="r" t="t"/>
                <a:pathLst>
                  <a:path extrusionOk="0" h="9853" w="16733">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0"/>
              <p:cNvSpPr/>
              <p:nvPr/>
            </p:nvSpPr>
            <p:spPr>
              <a:xfrm>
                <a:off x="704975" y="1535350"/>
                <a:ext cx="439200" cy="254800"/>
              </a:xfrm>
              <a:custGeom>
                <a:rect b="b" l="l" r="r" t="t"/>
                <a:pathLst>
                  <a:path extrusionOk="0" h="10192" w="17568">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0"/>
              <p:cNvSpPr/>
              <p:nvPr/>
            </p:nvSpPr>
            <p:spPr>
              <a:xfrm>
                <a:off x="927725" y="1551625"/>
                <a:ext cx="245650" cy="143700"/>
              </a:xfrm>
              <a:custGeom>
                <a:rect b="b" l="l" r="r" t="t"/>
                <a:pathLst>
                  <a:path extrusionOk="0" h="5748" w="9826">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0"/>
              <p:cNvSpPr/>
              <p:nvPr/>
            </p:nvSpPr>
            <p:spPr>
              <a:xfrm>
                <a:off x="829000" y="1568650"/>
                <a:ext cx="373050" cy="216650"/>
              </a:xfrm>
              <a:custGeom>
                <a:rect b="b" l="l" r="r" t="t"/>
                <a:pathLst>
                  <a:path extrusionOk="0" h="8666" w="14922">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0"/>
              <p:cNvSpPr/>
              <p:nvPr/>
            </p:nvSpPr>
            <p:spPr>
              <a:xfrm>
                <a:off x="1005550" y="1585200"/>
                <a:ext cx="224725" cy="131025"/>
              </a:xfrm>
              <a:custGeom>
                <a:rect b="b" l="l" r="r" t="t"/>
                <a:pathLst>
                  <a:path extrusionOk="0" h="5241" w="8989">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0"/>
              <p:cNvSpPr/>
              <p:nvPr/>
            </p:nvSpPr>
            <p:spPr>
              <a:xfrm>
                <a:off x="1092600" y="1602225"/>
                <a:ext cx="166850" cy="97475"/>
              </a:xfrm>
              <a:custGeom>
                <a:rect b="b" l="l" r="r" t="t"/>
                <a:pathLst>
                  <a:path extrusionOk="0" h="3899" w="6674">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0"/>
              <p:cNvSpPr/>
              <p:nvPr/>
            </p:nvSpPr>
            <p:spPr>
              <a:xfrm>
                <a:off x="741450" y="1618750"/>
                <a:ext cx="546700" cy="316850"/>
              </a:xfrm>
              <a:custGeom>
                <a:rect b="b" l="l" r="r" t="t"/>
                <a:pathLst>
                  <a:path extrusionOk="0" h="12674" w="21868">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0"/>
              <p:cNvSpPr/>
              <p:nvPr/>
            </p:nvSpPr>
            <p:spPr>
              <a:xfrm>
                <a:off x="870825" y="1635075"/>
                <a:ext cx="446025" cy="258675"/>
              </a:xfrm>
              <a:custGeom>
                <a:rect b="b" l="l" r="r" t="t"/>
                <a:pathLst>
                  <a:path extrusionOk="0" h="10347" w="17841">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0"/>
              <p:cNvSpPr/>
              <p:nvPr/>
            </p:nvSpPr>
            <p:spPr>
              <a:xfrm>
                <a:off x="1037150" y="1651325"/>
                <a:ext cx="308400" cy="179700"/>
              </a:xfrm>
              <a:custGeom>
                <a:rect b="b" l="l" r="r" t="t"/>
                <a:pathLst>
                  <a:path extrusionOk="0" h="7188" w="12336">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0"/>
              <p:cNvSpPr/>
              <p:nvPr/>
            </p:nvSpPr>
            <p:spPr>
              <a:xfrm>
                <a:off x="1163125" y="1668350"/>
                <a:ext cx="211600" cy="123275"/>
              </a:xfrm>
              <a:custGeom>
                <a:rect b="b" l="l" r="r" t="t"/>
                <a:pathLst>
                  <a:path extrusionOk="0" h="4931" w="8464">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0"/>
              <p:cNvSpPr/>
              <p:nvPr/>
            </p:nvSpPr>
            <p:spPr>
              <a:xfrm>
                <a:off x="697175" y="1684900"/>
                <a:ext cx="705750" cy="412650"/>
              </a:xfrm>
              <a:custGeom>
                <a:rect b="b" l="l" r="r" t="t"/>
                <a:pathLst>
                  <a:path extrusionOk="0" h="16506" w="2823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0"/>
              <p:cNvSpPr/>
              <p:nvPr/>
            </p:nvSpPr>
            <p:spPr>
              <a:xfrm>
                <a:off x="1258950" y="1701925"/>
                <a:ext cx="173175" cy="101850"/>
              </a:xfrm>
              <a:custGeom>
                <a:rect b="b" l="l" r="r" t="t"/>
                <a:pathLst>
                  <a:path extrusionOk="0" h="4074" w="6927">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0"/>
              <p:cNvSpPr/>
              <p:nvPr/>
            </p:nvSpPr>
            <p:spPr>
              <a:xfrm>
                <a:off x="1257000" y="1805700"/>
                <a:ext cx="25" cy="25"/>
              </a:xfrm>
              <a:custGeom>
                <a:rect b="b" l="l" r="r" t="t"/>
                <a:pathLst>
                  <a:path extrusionOk="0" h="1" w="1">
                    <a:moveTo>
                      <a:pt x="0" y="1"/>
                    </a:move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0"/>
              <p:cNvSpPr/>
              <p:nvPr/>
            </p:nvSpPr>
            <p:spPr>
              <a:xfrm>
                <a:off x="1341150" y="1717750"/>
                <a:ext cx="119675" cy="70950"/>
              </a:xfrm>
              <a:custGeom>
                <a:rect b="b" l="l" r="r" t="t"/>
                <a:pathLst>
                  <a:path extrusionOk="0" h="2838" w="4787">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0"/>
              <p:cNvSpPr/>
              <p:nvPr/>
            </p:nvSpPr>
            <p:spPr>
              <a:xfrm>
                <a:off x="2158250" y="1441225"/>
                <a:ext cx="211600" cy="126675"/>
              </a:xfrm>
              <a:custGeom>
                <a:rect b="b" l="l" r="r" t="t"/>
                <a:pathLst>
                  <a:path extrusionOk="0" h="5067" w="8464">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0"/>
              <p:cNvSpPr/>
              <p:nvPr/>
            </p:nvSpPr>
            <p:spPr>
              <a:xfrm>
                <a:off x="2129075" y="1457675"/>
                <a:ext cx="240275" cy="142800"/>
              </a:xfrm>
              <a:custGeom>
                <a:rect b="b" l="l" r="r" t="t"/>
                <a:pathLst>
                  <a:path extrusionOk="0" h="5712" w="9611">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0"/>
              <p:cNvSpPr/>
              <p:nvPr/>
            </p:nvSpPr>
            <p:spPr>
              <a:xfrm>
                <a:off x="2100375" y="1474125"/>
                <a:ext cx="268500" cy="160400"/>
              </a:xfrm>
              <a:custGeom>
                <a:rect b="b" l="l" r="r" t="t"/>
                <a:pathLst>
                  <a:path extrusionOk="0" h="6416" w="1074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0"/>
              <p:cNvSpPr/>
              <p:nvPr/>
            </p:nvSpPr>
            <p:spPr>
              <a:xfrm>
                <a:off x="2071675" y="1490825"/>
                <a:ext cx="298175" cy="176775"/>
              </a:xfrm>
              <a:custGeom>
                <a:rect b="b" l="l" r="r" t="t"/>
                <a:pathLst>
                  <a:path extrusionOk="0" h="7071" w="11927">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0"/>
              <p:cNvSpPr/>
              <p:nvPr/>
            </p:nvSpPr>
            <p:spPr>
              <a:xfrm>
                <a:off x="2042500" y="1507525"/>
                <a:ext cx="325875" cy="191200"/>
              </a:xfrm>
              <a:custGeom>
                <a:rect b="b" l="l" r="r" t="t"/>
                <a:pathLst>
                  <a:path extrusionOk="0" h="7648" w="13035">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0"/>
              <p:cNvSpPr/>
              <p:nvPr/>
            </p:nvSpPr>
            <p:spPr>
              <a:xfrm>
                <a:off x="2014275" y="1523925"/>
                <a:ext cx="355075" cy="209825"/>
              </a:xfrm>
              <a:custGeom>
                <a:rect b="b" l="l" r="r" t="t"/>
                <a:pathLst>
                  <a:path extrusionOk="0" h="8393" w="14203">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0"/>
              <p:cNvSpPr/>
              <p:nvPr/>
            </p:nvSpPr>
            <p:spPr>
              <a:xfrm>
                <a:off x="1985575" y="1540825"/>
                <a:ext cx="375025" cy="217725"/>
              </a:xfrm>
              <a:custGeom>
                <a:rect b="b" l="l" r="r" t="t"/>
                <a:pathLst>
                  <a:path extrusionOk="0" h="8709" w="15001">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0"/>
              <p:cNvSpPr/>
              <p:nvPr/>
            </p:nvSpPr>
            <p:spPr>
              <a:xfrm>
                <a:off x="1956400" y="1557850"/>
                <a:ext cx="184375" cy="107325"/>
              </a:xfrm>
              <a:custGeom>
                <a:rect b="b" l="l" r="r" t="t"/>
                <a:pathLst>
                  <a:path extrusionOk="0" h="4293" w="7375">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0"/>
              <p:cNvSpPr/>
              <p:nvPr/>
            </p:nvSpPr>
            <p:spPr>
              <a:xfrm>
                <a:off x="1927700" y="1574025"/>
                <a:ext cx="327850" cy="190850"/>
              </a:xfrm>
              <a:custGeom>
                <a:rect b="b" l="l" r="r" t="t"/>
                <a:pathLst>
                  <a:path extrusionOk="0" h="7634" w="13114">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0"/>
              <p:cNvSpPr/>
              <p:nvPr/>
            </p:nvSpPr>
            <p:spPr>
              <a:xfrm>
                <a:off x="1899000" y="1590550"/>
                <a:ext cx="470850" cy="276450"/>
              </a:xfrm>
              <a:custGeom>
                <a:rect b="b" l="l" r="r" t="t"/>
                <a:pathLst>
                  <a:path extrusionOk="0" h="11058" w="18834">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0"/>
              <p:cNvSpPr/>
              <p:nvPr/>
            </p:nvSpPr>
            <p:spPr>
              <a:xfrm>
                <a:off x="1869825" y="1607000"/>
                <a:ext cx="233000" cy="135975"/>
              </a:xfrm>
              <a:custGeom>
                <a:rect b="b" l="l" r="r" t="t"/>
                <a:pathLst>
                  <a:path extrusionOk="0" h="5439" w="932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0"/>
              <p:cNvSpPr/>
              <p:nvPr/>
            </p:nvSpPr>
            <p:spPr>
              <a:xfrm>
                <a:off x="1841625" y="1624000"/>
                <a:ext cx="512175" cy="297475"/>
              </a:xfrm>
              <a:custGeom>
                <a:rect b="b" l="l" r="r" t="t"/>
                <a:pathLst>
                  <a:path extrusionOk="0" h="11899" w="20487">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0"/>
              <p:cNvSpPr/>
              <p:nvPr/>
            </p:nvSpPr>
            <p:spPr>
              <a:xfrm>
                <a:off x="1812425" y="1641025"/>
                <a:ext cx="370650" cy="214800"/>
              </a:xfrm>
              <a:custGeom>
                <a:rect b="b" l="l" r="r" t="t"/>
                <a:pathLst>
                  <a:path extrusionOk="0" h="8592" w="14826">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0"/>
              <p:cNvSpPr/>
              <p:nvPr/>
            </p:nvSpPr>
            <p:spPr>
              <a:xfrm>
                <a:off x="1783750" y="1657100"/>
                <a:ext cx="504375" cy="291625"/>
              </a:xfrm>
              <a:custGeom>
                <a:rect b="b" l="l" r="r" t="t"/>
                <a:pathLst>
                  <a:path extrusionOk="0" h="11665" w="20175">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0"/>
              <p:cNvSpPr/>
              <p:nvPr/>
            </p:nvSpPr>
            <p:spPr>
              <a:xfrm>
                <a:off x="1755050" y="1674575"/>
                <a:ext cx="504875" cy="292150"/>
              </a:xfrm>
              <a:custGeom>
                <a:rect b="b" l="l" r="r" t="t"/>
                <a:pathLst>
                  <a:path extrusionOk="0" h="11686" w="20195">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0"/>
              <p:cNvSpPr/>
              <p:nvPr/>
            </p:nvSpPr>
            <p:spPr>
              <a:xfrm>
                <a:off x="1725850" y="1690775"/>
                <a:ext cx="504900" cy="292475"/>
              </a:xfrm>
              <a:custGeom>
                <a:rect b="b" l="l" r="r" t="t"/>
                <a:pathLst>
                  <a:path extrusionOk="0" h="11699" w="20196">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0"/>
              <p:cNvSpPr/>
              <p:nvPr/>
            </p:nvSpPr>
            <p:spPr>
              <a:xfrm>
                <a:off x="1697175" y="1707175"/>
                <a:ext cx="504875" cy="292125"/>
              </a:xfrm>
              <a:custGeom>
                <a:rect b="b" l="l" r="r" t="t"/>
                <a:pathLst>
                  <a:path extrusionOk="0" h="11685" w="20195">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0"/>
              <p:cNvSpPr/>
              <p:nvPr/>
            </p:nvSpPr>
            <p:spPr>
              <a:xfrm>
                <a:off x="1668950" y="1723725"/>
                <a:ext cx="504400" cy="291625"/>
              </a:xfrm>
              <a:custGeom>
                <a:rect b="b" l="l" r="r" t="t"/>
                <a:pathLst>
                  <a:path extrusionOk="0" h="11665" w="20176">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0"/>
              <p:cNvSpPr/>
              <p:nvPr/>
            </p:nvSpPr>
            <p:spPr>
              <a:xfrm>
                <a:off x="2186950" y="1424600"/>
                <a:ext cx="182900" cy="110225"/>
              </a:xfrm>
              <a:custGeom>
                <a:rect b="b" l="l" r="r" t="t"/>
                <a:pathLst>
                  <a:path extrusionOk="0" h="4409" w="7316">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0"/>
              <p:cNvSpPr/>
              <p:nvPr/>
            </p:nvSpPr>
            <p:spPr>
              <a:xfrm>
                <a:off x="2200575" y="1190425"/>
                <a:ext cx="167800" cy="101200"/>
              </a:xfrm>
              <a:custGeom>
                <a:rect b="b" l="l" r="r" t="t"/>
                <a:pathLst>
                  <a:path extrusionOk="0" h="4048" w="6712">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0"/>
              <p:cNvSpPr/>
              <p:nvPr/>
            </p:nvSpPr>
            <p:spPr>
              <a:xfrm>
                <a:off x="2173825" y="1223500"/>
                <a:ext cx="89025" cy="53050"/>
              </a:xfrm>
              <a:custGeom>
                <a:rect b="b" l="l" r="r" t="t"/>
                <a:pathLst>
                  <a:path extrusionOk="0" h="2122" w="3561">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0"/>
              <p:cNvSpPr/>
              <p:nvPr/>
            </p:nvSpPr>
            <p:spPr>
              <a:xfrm>
                <a:off x="2147050" y="1127700"/>
                <a:ext cx="221325" cy="133275"/>
              </a:xfrm>
              <a:custGeom>
                <a:rect b="b" l="l" r="r" t="t"/>
                <a:pathLst>
                  <a:path extrusionOk="0" h="5331" w="8853">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0"/>
              <p:cNvSpPr/>
              <p:nvPr/>
            </p:nvSpPr>
            <p:spPr>
              <a:xfrm>
                <a:off x="2119825" y="1096075"/>
                <a:ext cx="249050" cy="148850"/>
              </a:xfrm>
              <a:custGeom>
                <a:rect b="b" l="l" r="r" t="t"/>
                <a:pathLst>
                  <a:path extrusionOk="0" h="5954" w="9962">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0"/>
              <p:cNvSpPr/>
              <p:nvPr/>
            </p:nvSpPr>
            <p:spPr>
              <a:xfrm>
                <a:off x="1815350" y="1065425"/>
                <a:ext cx="554000" cy="324925"/>
              </a:xfrm>
              <a:custGeom>
                <a:rect b="b" l="l" r="r" t="t"/>
                <a:pathLst>
                  <a:path extrusionOk="0" h="12997" w="2216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0"/>
              <p:cNvSpPr/>
              <p:nvPr/>
            </p:nvSpPr>
            <p:spPr>
              <a:xfrm>
                <a:off x="1788600" y="1033825"/>
                <a:ext cx="579775" cy="340475"/>
              </a:xfrm>
              <a:custGeom>
                <a:rect b="b" l="l" r="r" t="t"/>
                <a:pathLst>
                  <a:path extrusionOk="0" h="13619" w="23191">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0"/>
              <p:cNvSpPr/>
              <p:nvPr/>
            </p:nvSpPr>
            <p:spPr>
              <a:xfrm>
                <a:off x="1761850" y="1055700"/>
                <a:ext cx="522875" cy="303525"/>
              </a:xfrm>
              <a:custGeom>
                <a:rect b="b" l="l" r="r" t="t"/>
                <a:pathLst>
                  <a:path extrusionOk="0" h="12141" w="20915">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0"/>
              <p:cNvSpPr/>
              <p:nvPr/>
            </p:nvSpPr>
            <p:spPr>
              <a:xfrm>
                <a:off x="1735100" y="1111150"/>
                <a:ext cx="398850" cy="232525"/>
              </a:xfrm>
              <a:custGeom>
                <a:rect b="b" l="l" r="r" t="t"/>
                <a:pathLst>
                  <a:path extrusionOk="0" h="9301" w="15954">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0"/>
              <p:cNvSpPr/>
              <p:nvPr/>
            </p:nvSpPr>
            <p:spPr>
              <a:xfrm>
                <a:off x="1707875" y="1051825"/>
                <a:ext cx="475700" cy="276275"/>
              </a:xfrm>
              <a:custGeom>
                <a:rect b="b" l="l" r="r" t="t"/>
                <a:pathLst>
                  <a:path extrusionOk="0" h="11051" w="19028">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0"/>
              <p:cNvSpPr/>
              <p:nvPr/>
            </p:nvSpPr>
            <p:spPr>
              <a:xfrm>
                <a:off x="1680625" y="974000"/>
                <a:ext cx="584650" cy="339025"/>
              </a:xfrm>
              <a:custGeom>
                <a:rect b="b" l="l" r="r" t="t"/>
                <a:pathLst>
                  <a:path extrusionOk="0" h="13561" w="23386">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0"/>
              <p:cNvSpPr/>
              <p:nvPr/>
            </p:nvSpPr>
            <p:spPr>
              <a:xfrm>
                <a:off x="1654375" y="879650"/>
                <a:ext cx="714975" cy="417825"/>
              </a:xfrm>
              <a:custGeom>
                <a:rect b="b" l="l" r="r" t="t"/>
                <a:pathLst>
                  <a:path extrusionOk="0" h="16713" w="28599">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0"/>
              <p:cNvSpPr/>
              <p:nvPr/>
            </p:nvSpPr>
            <p:spPr>
              <a:xfrm>
                <a:off x="1627625" y="853200"/>
                <a:ext cx="737350" cy="428225"/>
              </a:xfrm>
              <a:custGeom>
                <a:rect b="b" l="l" r="r" t="t"/>
                <a:pathLst>
                  <a:path extrusionOk="0" h="17129" w="29494">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0"/>
              <p:cNvSpPr/>
              <p:nvPr/>
            </p:nvSpPr>
            <p:spPr>
              <a:xfrm>
                <a:off x="1573150" y="1036250"/>
                <a:ext cx="369175" cy="215000"/>
              </a:xfrm>
              <a:custGeom>
                <a:rect b="b" l="l" r="r" t="t"/>
                <a:pathLst>
                  <a:path extrusionOk="0" h="8600" w="14767">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0"/>
              <p:cNvSpPr/>
              <p:nvPr/>
            </p:nvSpPr>
            <p:spPr>
              <a:xfrm>
                <a:off x="1588700" y="1194325"/>
                <a:ext cx="26775" cy="16075"/>
              </a:xfrm>
              <a:custGeom>
                <a:rect b="b" l="l" r="r" t="t"/>
                <a:pathLst>
                  <a:path extrusionOk="0" h="643" w="1071">
                    <a:moveTo>
                      <a:pt x="818" y="1"/>
                    </a:moveTo>
                    <a:lnTo>
                      <a:pt x="1" y="487"/>
                    </a:lnTo>
                    <a:lnTo>
                      <a:pt x="234" y="643"/>
                    </a:lnTo>
                    <a:lnTo>
                      <a:pt x="1071" y="156"/>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0"/>
              <p:cNvSpPr/>
              <p:nvPr/>
            </p:nvSpPr>
            <p:spPr>
              <a:xfrm>
                <a:off x="1546400" y="1225450"/>
                <a:ext cx="14125" cy="9750"/>
              </a:xfrm>
              <a:custGeom>
                <a:rect b="b" l="l" r="r" t="t"/>
                <a:pathLst>
                  <a:path extrusionOk="0" h="390" w="565">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0"/>
              <p:cNvSpPr/>
              <p:nvPr/>
            </p:nvSpPr>
            <p:spPr>
              <a:xfrm>
                <a:off x="1642200" y="1163200"/>
                <a:ext cx="26775" cy="16075"/>
              </a:xfrm>
              <a:custGeom>
                <a:rect b="b" l="l" r="r" t="t"/>
                <a:pathLst>
                  <a:path extrusionOk="0" h="643" w="1071">
                    <a:moveTo>
                      <a:pt x="818" y="0"/>
                    </a:moveTo>
                    <a:lnTo>
                      <a:pt x="1" y="487"/>
                    </a:lnTo>
                    <a:lnTo>
                      <a:pt x="234" y="642"/>
                    </a:lnTo>
                    <a:lnTo>
                      <a:pt x="1071" y="156"/>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0"/>
              <p:cNvSpPr/>
              <p:nvPr/>
            </p:nvSpPr>
            <p:spPr>
              <a:xfrm>
                <a:off x="1560975" y="1210375"/>
                <a:ext cx="27750" cy="15100"/>
              </a:xfrm>
              <a:custGeom>
                <a:rect b="b" l="l" r="r" t="t"/>
                <a:pathLst>
                  <a:path extrusionOk="0" h="604" w="1110">
                    <a:moveTo>
                      <a:pt x="857" y="1"/>
                    </a:moveTo>
                    <a:lnTo>
                      <a:pt x="1" y="468"/>
                    </a:lnTo>
                    <a:lnTo>
                      <a:pt x="254" y="604"/>
                    </a:lnTo>
                    <a:lnTo>
                      <a:pt x="1110" y="13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0"/>
              <p:cNvSpPr/>
              <p:nvPr/>
            </p:nvSpPr>
            <p:spPr>
              <a:xfrm>
                <a:off x="1696200" y="1132550"/>
                <a:ext cx="26775" cy="15600"/>
              </a:xfrm>
              <a:custGeom>
                <a:rect b="b" l="l" r="r" t="t"/>
                <a:pathLst>
                  <a:path extrusionOk="0" h="624" w="1071">
                    <a:moveTo>
                      <a:pt x="817" y="1"/>
                    </a:moveTo>
                    <a:lnTo>
                      <a:pt x="0" y="487"/>
                    </a:lnTo>
                    <a:lnTo>
                      <a:pt x="234" y="623"/>
                    </a:lnTo>
                    <a:lnTo>
                      <a:pt x="1070" y="137"/>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0"/>
              <p:cNvSpPr/>
              <p:nvPr/>
            </p:nvSpPr>
            <p:spPr>
              <a:xfrm>
                <a:off x="1722950" y="872825"/>
                <a:ext cx="448450" cy="259750"/>
              </a:xfrm>
              <a:custGeom>
                <a:rect b="b" l="l" r="r" t="t"/>
                <a:pathLst>
                  <a:path extrusionOk="0" h="10390" w="17938">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0"/>
              <p:cNvSpPr/>
              <p:nvPr/>
            </p:nvSpPr>
            <p:spPr>
              <a:xfrm>
                <a:off x="1615450" y="1179250"/>
                <a:ext cx="26775" cy="15100"/>
              </a:xfrm>
              <a:custGeom>
                <a:rect b="b" l="l" r="r" t="t"/>
                <a:pathLst>
                  <a:path extrusionOk="0" h="604" w="1071">
                    <a:moveTo>
                      <a:pt x="818" y="0"/>
                    </a:moveTo>
                    <a:lnTo>
                      <a:pt x="1" y="467"/>
                    </a:lnTo>
                    <a:lnTo>
                      <a:pt x="234" y="604"/>
                    </a:lnTo>
                    <a:lnTo>
                      <a:pt x="1071" y="117"/>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0"/>
              <p:cNvSpPr/>
              <p:nvPr/>
            </p:nvSpPr>
            <p:spPr>
              <a:xfrm>
                <a:off x="1668950" y="1148125"/>
                <a:ext cx="27275" cy="15100"/>
              </a:xfrm>
              <a:custGeom>
                <a:rect b="b" l="l" r="r" t="t"/>
                <a:pathLst>
                  <a:path extrusionOk="0" h="604" w="1091">
                    <a:moveTo>
                      <a:pt x="837" y="0"/>
                    </a:moveTo>
                    <a:lnTo>
                      <a:pt x="1" y="467"/>
                    </a:lnTo>
                    <a:lnTo>
                      <a:pt x="234" y="603"/>
                    </a:lnTo>
                    <a:lnTo>
                      <a:pt x="1090" y="11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0"/>
              <p:cNvSpPr/>
              <p:nvPr/>
            </p:nvSpPr>
            <p:spPr>
              <a:xfrm>
                <a:off x="1588700" y="1163200"/>
                <a:ext cx="26775" cy="16075"/>
              </a:xfrm>
              <a:custGeom>
                <a:rect b="b" l="l" r="r" t="t"/>
                <a:pathLst>
                  <a:path extrusionOk="0" h="643" w="1071">
                    <a:moveTo>
                      <a:pt x="818" y="0"/>
                    </a:moveTo>
                    <a:lnTo>
                      <a:pt x="1" y="487"/>
                    </a:lnTo>
                    <a:lnTo>
                      <a:pt x="234" y="642"/>
                    </a:lnTo>
                    <a:lnTo>
                      <a:pt x="1071" y="156"/>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0"/>
              <p:cNvSpPr/>
              <p:nvPr/>
            </p:nvSpPr>
            <p:spPr>
              <a:xfrm>
                <a:off x="1560975" y="1179250"/>
                <a:ext cx="27750" cy="15100"/>
              </a:xfrm>
              <a:custGeom>
                <a:rect b="b" l="l" r="r" t="t"/>
                <a:pathLst>
                  <a:path extrusionOk="0" h="604" w="1110">
                    <a:moveTo>
                      <a:pt x="857" y="0"/>
                    </a:moveTo>
                    <a:lnTo>
                      <a:pt x="1" y="467"/>
                    </a:lnTo>
                    <a:lnTo>
                      <a:pt x="254" y="604"/>
                    </a:lnTo>
                    <a:lnTo>
                      <a:pt x="1110" y="117"/>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0"/>
              <p:cNvSpPr/>
              <p:nvPr/>
            </p:nvSpPr>
            <p:spPr>
              <a:xfrm>
                <a:off x="1696200" y="923425"/>
                <a:ext cx="334150" cy="194075"/>
              </a:xfrm>
              <a:custGeom>
                <a:rect b="b" l="l" r="r" t="t"/>
                <a:pathLst>
                  <a:path extrusionOk="0" h="7763" w="13366">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0"/>
              <p:cNvSpPr/>
              <p:nvPr/>
            </p:nvSpPr>
            <p:spPr>
              <a:xfrm>
                <a:off x="1642200" y="1132550"/>
                <a:ext cx="26775" cy="15600"/>
              </a:xfrm>
              <a:custGeom>
                <a:rect b="b" l="l" r="r" t="t"/>
                <a:pathLst>
                  <a:path extrusionOk="0" h="624" w="1071">
                    <a:moveTo>
                      <a:pt x="818" y="1"/>
                    </a:moveTo>
                    <a:lnTo>
                      <a:pt x="1" y="487"/>
                    </a:lnTo>
                    <a:lnTo>
                      <a:pt x="234" y="623"/>
                    </a:lnTo>
                    <a:lnTo>
                      <a:pt x="1071" y="137"/>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0"/>
              <p:cNvSpPr/>
              <p:nvPr/>
            </p:nvSpPr>
            <p:spPr>
              <a:xfrm>
                <a:off x="1615450" y="1148125"/>
                <a:ext cx="26775" cy="15100"/>
              </a:xfrm>
              <a:custGeom>
                <a:rect b="b" l="l" r="r" t="t"/>
                <a:pathLst>
                  <a:path extrusionOk="0" h="604" w="1071">
                    <a:moveTo>
                      <a:pt x="818" y="0"/>
                    </a:moveTo>
                    <a:lnTo>
                      <a:pt x="1" y="467"/>
                    </a:lnTo>
                    <a:lnTo>
                      <a:pt x="234" y="603"/>
                    </a:lnTo>
                    <a:lnTo>
                      <a:pt x="1071" y="117"/>
                    </a:lnTo>
                    <a:lnTo>
                      <a:pt x="81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0"/>
              <p:cNvSpPr/>
              <p:nvPr/>
            </p:nvSpPr>
            <p:spPr>
              <a:xfrm>
                <a:off x="1519650" y="1209400"/>
                <a:ext cx="14125" cy="9750"/>
              </a:xfrm>
              <a:custGeom>
                <a:rect b="b" l="l" r="r" t="t"/>
                <a:pathLst>
                  <a:path extrusionOk="0" h="390" w="565">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0"/>
              <p:cNvSpPr/>
              <p:nvPr/>
            </p:nvSpPr>
            <p:spPr>
              <a:xfrm>
                <a:off x="1668950" y="1117475"/>
                <a:ext cx="27275" cy="15100"/>
              </a:xfrm>
              <a:custGeom>
                <a:rect b="b" l="l" r="r" t="t"/>
                <a:pathLst>
                  <a:path extrusionOk="0" h="604" w="1091">
                    <a:moveTo>
                      <a:pt x="837" y="1"/>
                    </a:moveTo>
                    <a:lnTo>
                      <a:pt x="1" y="448"/>
                    </a:lnTo>
                    <a:lnTo>
                      <a:pt x="234" y="604"/>
                    </a:lnTo>
                    <a:lnTo>
                      <a:pt x="1090"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0"/>
              <p:cNvSpPr/>
              <p:nvPr/>
            </p:nvSpPr>
            <p:spPr>
              <a:xfrm>
                <a:off x="1534225" y="1194325"/>
                <a:ext cx="26775" cy="16075"/>
              </a:xfrm>
              <a:custGeom>
                <a:rect b="b" l="l" r="r" t="t"/>
                <a:pathLst>
                  <a:path extrusionOk="0" h="643" w="1071">
                    <a:moveTo>
                      <a:pt x="837" y="1"/>
                    </a:moveTo>
                    <a:lnTo>
                      <a:pt x="1" y="487"/>
                    </a:lnTo>
                    <a:lnTo>
                      <a:pt x="254"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0"/>
              <p:cNvSpPr/>
              <p:nvPr/>
            </p:nvSpPr>
            <p:spPr>
              <a:xfrm>
                <a:off x="1560975" y="1148125"/>
                <a:ext cx="27750" cy="15100"/>
              </a:xfrm>
              <a:custGeom>
                <a:rect b="b" l="l" r="r" t="t"/>
                <a:pathLst>
                  <a:path extrusionOk="0" h="604" w="1110">
                    <a:moveTo>
                      <a:pt x="857" y="0"/>
                    </a:moveTo>
                    <a:lnTo>
                      <a:pt x="1" y="467"/>
                    </a:lnTo>
                    <a:lnTo>
                      <a:pt x="254" y="603"/>
                    </a:lnTo>
                    <a:lnTo>
                      <a:pt x="1110" y="117"/>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0"/>
              <p:cNvSpPr/>
              <p:nvPr/>
            </p:nvSpPr>
            <p:spPr>
              <a:xfrm>
                <a:off x="1507475" y="1179250"/>
                <a:ext cx="26775" cy="15100"/>
              </a:xfrm>
              <a:custGeom>
                <a:rect b="b" l="l" r="r" t="t"/>
                <a:pathLst>
                  <a:path extrusionOk="0" h="604" w="1071">
                    <a:moveTo>
                      <a:pt x="837" y="0"/>
                    </a:moveTo>
                    <a:lnTo>
                      <a:pt x="1" y="467"/>
                    </a:lnTo>
                    <a:lnTo>
                      <a:pt x="254" y="604"/>
                    </a:lnTo>
                    <a:lnTo>
                      <a:pt x="1071" y="11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0"/>
              <p:cNvSpPr/>
              <p:nvPr/>
            </p:nvSpPr>
            <p:spPr>
              <a:xfrm>
                <a:off x="1492900" y="1194325"/>
                <a:ext cx="14125" cy="9750"/>
              </a:xfrm>
              <a:custGeom>
                <a:rect b="b" l="l" r="r" t="t"/>
                <a:pathLst>
                  <a:path extrusionOk="0" h="390" w="565">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0"/>
              <p:cNvSpPr/>
              <p:nvPr/>
            </p:nvSpPr>
            <p:spPr>
              <a:xfrm>
                <a:off x="1615450" y="1117475"/>
                <a:ext cx="26775" cy="15100"/>
              </a:xfrm>
              <a:custGeom>
                <a:rect b="b" l="l" r="r" t="t"/>
                <a:pathLst>
                  <a:path extrusionOk="0" h="604" w="1071">
                    <a:moveTo>
                      <a:pt x="818" y="1"/>
                    </a:moveTo>
                    <a:lnTo>
                      <a:pt x="1" y="448"/>
                    </a:lnTo>
                    <a:lnTo>
                      <a:pt x="234" y="604"/>
                    </a:lnTo>
                    <a:lnTo>
                      <a:pt x="1071" y="117"/>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0"/>
              <p:cNvSpPr/>
              <p:nvPr/>
            </p:nvSpPr>
            <p:spPr>
              <a:xfrm>
                <a:off x="1668950" y="944825"/>
                <a:ext cx="271425" cy="157125"/>
              </a:xfrm>
              <a:custGeom>
                <a:rect b="b" l="l" r="r" t="t"/>
                <a:pathLst>
                  <a:path extrusionOk="0" h="6285" w="10857">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0"/>
              <p:cNvSpPr/>
              <p:nvPr/>
            </p:nvSpPr>
            <p:spPr>
              <a:xfrm>
                <a:off x="1534225" y="1163200"/>
                <a:ext cx="26775" cy="16075"/>
              </a:xfrm>
              <a:custGeom>
                <a:rect b="b" l="l" r="r" t="t"/>
                <a:pathLst>
                  <a:path extrusionOk="0" h="643" w="1071">
                    <a:moveTo>
                      <a:pt x="837" y="0"/>
                    </a:moveTo>
                    <a:lnTo>
                      <a:pt x="1" y="487"/>
                    </a:lnTo>
                    <a:lnTo>
                      <a:pt x="254" y="642"/>
                    </a:lnTo>
                    <a:lnTo>
                      <a:pt x="1071" y="156"/>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0"/>
              <p:cNvSpPr/>
              <p:nvPr/>
            </p:nvSpPr>
            <p:spPr>
              <a:xfrm>
                <a:off x="1588700" y="1132550"/>
                <a:ext cx="26775" cy="15600"/>
              </a:xfrm>
              <a:custGeom>
                <a:rect b="b" l="l" r="r" t="t"/>
                <a:pathLst>
                  <a:path extrusionOk="0" h="624" w="1071">
                    <a:moveTo>
                      <a:pt x="818" y="1"/>
                    </a:moveTo>
                    <a:lnTo>
                      <a:pt x="1" y="487"/>
                    </a:lnTo>
                    <a:lnTo>
                      <a:pt x="234" y="623"/>
                    </a:lnTo>
                    <a:lnTo>
                      <a:pt x="1071" y="137"/>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0"/>
              <p:cNvSpPr/>
              <p:nvPr/>
            </p:nvSpPr>
            <p:spPr>
              <a:xfrm>
                <a:off x="1642200" y="1101425"/>
                <a:ext cx="26775" cy="16075"/>
              </a:xfrm>
              <a:custGeom>
                <a:rect b="b" l="l" r="r" t="t"/>
                <a:pathLst>
                  <a:path extrusionOk="0" h="643" w="1071">
                    <a:moveTo>
                      <a:pt x="818" y="1"/>
                    </a:moveTo>
                    <a:lnTo>
                      <a:pt x="1" y="487"/>
                    </a:lnTo>
                    <a:lnTo>
                      <a:pt x="234" y="643"/>
                    </a:lnTo>
                    <a:lnTo>
                      <a:pt x="1071" y="156"/>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0"/>
              <p:cNvSpPr/>
              <p:nvPr/>
            </p:nvSpPr>
            <p:spPr>
              <a:xfrm>
                <a:off x="1480725" y="1163200"/>
                <a:ext cx="26775" cy="16075"/>
              </a:xfrm>
              <a:custGeom>
                <a:rect b="b" l="l" r="r" t="t"/>
                <a:pathLst>
                  <a:path extrusionOk="0" h="643" w="1071">
                    <a:moveTo>
                      <a:pt x="837" y="0"/>
                    </a:moveTo>
                    <a:lnTo>
                      <a:pt x="1" y="487"/>
                    </a:lnTo>
                    <a:lnTo>
                      <a:pt x="254" y="642"/>
                    </a:lnTo>
                    <a:lnTo>
                      <a:pt x="1071" y="156"/>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0"/>
              <p:cNvSpPr/>
              <p:nvPr/>
            </p:nvSpPr>
            <p:spPr>
              <a:xfrm>
                <a:off x="1507475" y="1148125"/>
                <a:ext cx="26775" cy="15100"/>
              </a:xfrm>
              <a:custGeom>
                <a:rect b="b" l="l" r="r" t="t"/>
                <a:pathLst>
                  <a:path extrusionOk="0" h="604" w="1071">
                    <a:moveTo>
                      <a:pt x="837" y="0"/>
                    </a:moveTo>
                    <a:lnTo>
                      <a:pt x="1" y="467"/>
                    </a:lnTo>
                    <a:lnTo>
                      <a:pt x="254" y="603"/>
                    </a:lnTo>
                    <a:lnTo>
                      <a:pt x="1071" y="11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0"/>
              <p:cNvSpPr/>
              <p:nvPr/>
            </p:nvSpPr>
            <p:spPr>
              <a:xfrm>
                <a:off x="1641725" y="763875"/>
                <a:ext cx="557900" cy="322500"/>
              </a:xfrm>
              <a:custGeom>
                <a:rect b="b" l="l" r="r" t="t"/>
                <a:pathLst>
                  <a:path extrusionOk="0" h="12900" w="22316">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0"/>
              <p:cNvSpPr/>
              <p:nvPr/>
            </p:nvSpPr>
            <p:spPr>
              <a:xfrm>
                <a:off x="1615450" y="1086350"/>
                <a:ext cx="26775" cy="15100"/>
              </a:xfrm>
              <a:custGeom>
                <a:rect b="b" l="l" r="r" t="t"/>
                <a:pathLst>
                  <a:path extrusionOk="0" h="604" w="1071">
                    <a:moveTo>
                      <a:pt x="818" y="1"/>
                    </a:moveTo>
                    <a:lnTo>
                      <a:pt x="1" y="467"/>
                    </a:lnTo>
                    <a:lnTo>
                      <a:pt x="234" y="604"/>
                    </a:lnTo>
                    <a:lnTo>
                      <a:pt x="1071" y="117"/>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0"/>
              <p:cNvSpPr/>
              <p:nvPr/>
            </p:nvSpPr>
            <p:spPr>
              <a:xfrm>
                <a:off x="1534225" y="1132550"/>
                <a:ext cx="26775" cy="15600"/>
              </a:xfrm>
              <a:custGeom>
                <a:rect b="b" l="l" r="r" t="t"/>
                <a:pathLst>
                  <a:path extrusionOk="0" h="624" w="1071">
                    <a:moveTo>
                      <a:pt x="837" y="1"/>
                    </a:moveTo>
                    <a:lnTo>
                      <a:pt x="1" y="487"/>
                    </a:lnTo>
                    <a:lnTo>
                      <a:pt x="254" y="623"/>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0"/>
              <p:cNvSpPr/>
              <p:nvPr/>
            </p:nvSpPr>
            <p:spPr>
              <a:xfrm>
                <a:off x="1588700" y="1101425"/>
                <a:ext cx="26775" cy="16075"/>
              </a:xfrm>
              <a:custGeom>
                <a:rect b="b" l="l" r="r" t="t"/>
                <a:pathLst>
                  <a:path extrusionOk="0" h="643" w="1071">
                    <a:moveTo>
                      <a:pt x="818" y="1"/>
                    </a:moveTo>
                    <a:lnTo>
                      <a:pt x="1" y="487"/>
                    </a:lnTo>
                    <a:lnTo>
                      <a:pt x="234" y="643"/>
                    </a:lnTo>
                    <a:lnTo>
                      <a:pt x="1071" y="156"/>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0"/>
              <p:cNvSpPr/>
              <p:nvPr/>
            </p:nvSpPr>
            <p:spPr>
              <a:xfrm>
                <a:off x="1466150" y="1178775"/>
                <a:ext cx="14125" cy="9750"/>
              </a:xfrm>
              <a:custGeom>
                <a:rect b="b" l="l" r="r" t="t"/>
                <a:pathLst>
                  <a:path extrusionOk="0" h="390" w="565">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0"/>
              <p:cNvSpPr/>
              <p:nvPr/>
            </p:nvSpPr>
            <p:spPr>
              <a:xfrm>
                <a:off x="1560975" y="1117475"/>
                <a:ext cx="27750" cy="15100"/>
              </a:xfrm>
              <a:custGeom>
                <a:rect b="b" l="l" r="r" t="t"/>
                <a:pathLst>
                  <a:path extrusionOk="0" h="604" w="1110">
                    <a:moveTo>
                      <a:pt x="857" y="1"/>
                    </a:moveTo>
                    <a:lnTo>
                      <a:pt x="1" y="448"/>
                    </a:lnTo>
                    <a:lnTo>
                      <a:pt x="254" y="604"/>
                    </a:lnTo>
                    <a:lnTo>
                      <a:pt x="1110" y="11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0"/>
              <p:cNvSpPr/>
              <p:nvPr/>
            </p:nvSpPr>
            <p:spPr>
              <a:xfrm>
                <a:off x="1560975" y="1086350"/>
                <a:ext cx="27750" cy="15100"/>
              </a:xfrm>
              <a:custGeom>
                <a:rect b="b" l="l" r="r" t="t"/>
                <a:pathLst>
                  <a:path extrusionOk="0" h="604" w="1110">
                    <a:moveTo>
                      <a:pt x="857" y="1"/>
                    </a:moveTo>
                    <a:lnTo>
                      <a:pt x="1" y="467"/>
                    </a:lnTo>
                    <a:lnTo>
                      <a:pt x="254" y="604"/>
                    </a:lnTo>
                    <a:lnTo>
                      <a:pt x="1110" y="11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0"/>
              <p:cNvSpPr/>
              <p:nvPr/>
            </p:nvSpPr>
            <p:spPr>
              <a:xfrm>
                <a:off x="1534225" y="1101425"/>
                <a:ext cx="26775" cy="16075"/>
              </a:xfrm>
              <a:custGeom>
                <a:rect b="b" l="l" r="r" t="t"/>
                <a:pathLst>
                  <a:path extrusionOk="0" h="643" w="1071">
                    <a:moveTo>
                      <a:pt x="837" y="1"/>
                    </a:moveTo>
                    <a:lnTo>
                      <a:pt x="1" y="487"/>
                    </a:lnTo>
                    <a:lnTo>
                      <a:pt x="254"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0"/>
              <p:cNvSpPr/>
              <p:nvPr/>
            </p:nvSpPr>
            <p:spPr>
              <a:xfrm>
                <a:off x="1615450" y="671475"/>
                <a:ext cx="446525" cy="398850"/>
              </a:xfrm>
              <a:custGeom>
                <a:rect b="b" l="l" r="r" t="t"/>
                <a:pathLst>
                  <a:path extrusionOk="0" h="15954" w="17861">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0"/>
              <p:cNvSpPr/>
              <p:nvPr/>
            </p:nvSpPr>
            <p:spPr>
              <a:xfrm>
                <a:off x="1480725" y="1132550"/>
                <a:ext cx="26775" cy="15600"/>
              </a:xfrm>
              <a:custGeom>
                <a:rect b="b" l="l" r="r" t="t"/>
                <a:pathLst>
                  <a:path extrusionOk="0" h="624" w="1071">
                    <a:moveTo>
                      <a:pt x="837" y="1"/>
                    </a:moveTo>
                    <a:lnTo>
                      <a:pt x="1" y="487"/>
                    </a:lnTo>
                    <a:lnTo>
                      <a:pt x="254" y="623"/>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0"/>
              <p:cNvSpPr/>
              <p:nvPr/>
            </p:nvSpPr>
            <p:spPr>
              <a:xfrm>
                <a:off x="1507475" y="1117475"/>
                <a:ext cx="26775" cy="15100"/>
              </a:xfrm>
              <a:custGeom>
                <a:rect b="b" l="l" r="r" t="t"/>
                <a:pathLst>
                  <a:path extrusionOk="0" h="604" w="1071">
                    <a:moveTo>
                      <a:pt x="837" y="1"/>
                    </a:moveTo>
                    <a:lnTo>
                      <a:pt x="1" y="448"/>
                    </a:lnTo>
                    <a:lnTo>
                      <a:pt x="254" y="604"/>
                    </a:lnTo>
                    <a:lnTo>
                      <a:pt x="1071"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0"/>
              <p:cNvSpPr/>
              <p:nvPr/>
            </p:nvSpPr>
            <p:spPr>
              <a:xfrm>
                <a:off x="1453975" y="1148125"/>
                <a:ext cx="26775" cy="15100"/>
              </a:xfrm>
              <a:custGeom>
                <a:rect b="b" l="l" r="r" t="t"/>
                <a:pathLst>
                  <a:path extrusionOk="0" h="604" w="1071">
                    <a:moveTo>
                      <a:pt x="837" y="0"/>
                    </a:moveTo>
                    <a:lnTo>
                      <a:pt x="1" y="467"/>
                    </a:lnTo>
                    <a:lnTo>
                      <a:pt x="254" y="603"/>
                    </a:lnTo>
                    <a:lnTo>
                      <a:pt x="1071" y="11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0"/>
              <p:cNvSpPr/>
              <p:nvPr/>
            </p:nvSpPr>
            <p:spPr>
              <a:xfrm>
                <a:off x="1438900" y="1163200"/>
                <a:ext cx="14125" cy="9750"/>
              </a:xfrm>
              <a:custGeom>
                <a:rect b="b" l="l" r="r" t="t"/>
                <a:pathLst>
                  <a:path extrusionOk="0" h="390" w="565">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0"/>
              <p:cNvSpPr/>
              <p:nvPr/>
            </p:nvSpPr>
            <p:spPr>
              <a:xfrm>
                <a:off x="1588700" y="1070300"/>
                <a:ext cx="26775" cy="16075"/>
              </a:xfrm>
              <a:custGeom>
                <a:rect b="b" l="l" r="r" t="t"/>
                <a:pathLst>
                  <a:path extrusionOk="0" h="643" w="1071">
                    <a:moveTo>
                      <a:pt x="818" y="1"/>
                    </a:moveTo>
                    <a:lnTo>
                      <a:pt x="1" y="487"/>
                    </a:lnTo>
                    <a:lnTo>
                      <a:pt x="234" y="643"/>
                    </a:lnTo>
                    <a:lnTo>
                      <a:pt x="1071" y="156"/>
                    </a:lnTo>
                    <a:lnTo>
                      <a:pt x="8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0"/>
              <p:cNvSpPr/>
              <p:nvPr/>
            </p:nvSpPr>
            <p:spPr>
              <a:xfrm>
                <a:off x="1480725" y="1101425"/>
                <a:ext cx="26775" cy="16075"/>
              </a:xfrm>
              <a:custGeom>
                <a:rect b="b" l="l" r="r" t="t"/>
                <a:pathLst>
                  <a:path extrusionOk="0" h="643" w="1071">
                    <a:moveTo>
                      <a:pt x="837" y="1"/>
                    </a:moveTo>
                    <a:lnTo>
                      <a:pt x="1" y="487"/>
                    </a:lnTo>
                    <a:lnTo>
                      <a:pt x="254"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0"/>
              <p:cNvSpPr/>
              <p:nvPr/>
            </p:nvSpPr>
            <p:spPr>
              <a:xfrm>
                <a:off x="1534225" y="1070300"/>
                <a:ext cx="26775" cy="16075"/>
              </a:xfrm>
              <a:custGeom>
                <a:rect b="b" l="l" r="r" t="t"/>
                <a:pathLst>
                  <a:path extrusionOk="0" h="643" w="1071">
                    <a:moveTo>
                      <a:pt x="837" y="1"/>
                    </a:moveTo>
                    <a:lnTo>
                      <a:pt x="1" y="487"/>
                    </a:lnTo>
                    <a:lnTo>
                      <a:pt x="254"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0"/>
              <p:cNvSpPr/>
              <p:nvPr/>
            </p:nvSpPr>
            <p:spPr>
              <a:xfrm>
                <a:off x="1453975" y="1117475"/>
                <a:ext cx="26775" cy="15100"/>
              </a:xfrm>
              <a:custGeom>
                <a:rect b="b" l="l" r="r" t="t"/>
                <a:pathLst>
                  <a:path extrusionOk="0" h="604" w="1071">
                    <a:moveTo>
                      <a:pt x="837" y="1"/>
                    </a:moveTo>
                    <a:lnTo>
                      <a:pt x="1" y="448"/>
                    </a:lnTo>
                    <a:lnTo>
                      <a:pt x="254" y="604"/>
                    </a:lnTo>
                    <a:lnTo>
                      <a:pt x="1071"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0"/>
              <p:cNvSpPr/>
              <p:nvPr/>
            </p:nvSpPr>
            <p:spPr>
              <a:xfrm>
                <a:off x="1412150" y="1147625"/>
                <a:ext cx="14125" cy="9750"/>
              </a:xfrm>
              <a:custGeom>
                <a:rect b="b" l="l" r="r" t="t"/>
                <a:pathLst>
                  <a:path extrusionOk="0" h="390" w="565">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0"/>
              <p:cNvSpPr/>
              <p:nvPr/>
            </p:nvSpPr>
            <p:spPr>
              <a:xfrm>
                <a:off x="1426750" y="1132550"/>
                <a:ext cx="27250" cy="15600"/>
              </a:xfrm>
              <a:custGeom>
                <a:rect b="b" l="l" r="r" t="t"/>
                <a:pathLst>
                  <a:path extrusionOk="0" h="624" w="1090">
                    <a:moveTo>
                      <a:pt x="856" y="1"/>
                    </a:moveTo>
                    <a:lnTo>
                      <a:pt x="0" y="487"/>
                    </a:lnTo>
                    <a:lnTo>
                      <a:pt x="253" y="623"/>
                    </a:lnTo>
                    <a:lnTo>
                      <a:pt x="1090" y="137"/>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0"/>
              <p:cNvSpPr/>
              <p:nvPr/>
            </p:nvSpPr>
            <p:spPr>
              <a:xfrm>
                <a:off x="1560975" y="1054725"/>
                <a:ext cx="27750" cy="15600"/>
              </a:xfrm>
              <a:custGeom>
                <a:rect b="b" l="l" r="r" t="t"/>
                <a:pathLst>
                  <a:path extrusionOk="0" h="624" w="1110">
                    <a:moveTo>
                      <a:pt x="857" y="1"/>
                    </a:moveTo>
                    <a:lnTo>
                      <a:pt x="1" y="487"/>
                    </a:lnTo>
                    <a:lnTo>
                      <a:pt x="254" y="624"/>
                    </a:lnTo>
                    <a:lnTo>
                      <a:pt x="1110" y="13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0"/>
              <p:cNvSpPr/>
              <p:nvPr/>
            </p:nvSpPr>
            <p:spPr>
              <a:xfrm>
                <a:off x="1507475" y="1086350"/>
                <a:ext cx="26775" cy="15100"/>
              </a:xfrm>
              <a:custGeom>
                <a:rect b="b" l="l" r="r" t="t"/>
                <a:pathLst>
                  <a:path extrusionOk="0" h="604" w="1071">
                    <a:moveTo>
                      <a:pt x="837" y="1"/>
                    </a:moveTo>
                    <a:lnTo>
                      <a:pt x="1" y="467"/>
                    </a:lnTo>
                    <a:lnTo>
                      <a:pt x="254" y="604"/>
                    </a:lnTo>
                    <a:lnTo>
                      <a:pt x="1071"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0"/>
              <p:cNvSpPr/>
              <p:nvPr/>
            </p:nvSpPr>
            <p:spPr>
              <a:xfrm>
                <a:off x="1587725" y="898600"/>
                <a:ext cx="271425" cy="156650"/>
              </a:xfrm>
              <a:custGeom>
                <a:rect b="b" l="l" r="r" t="t"/>
                <a:pathLst>
                  <a:path extrusionOk="0" h="6266" w="10857">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0"/>
              <p:cNvSpPr/>
              <p:nvPr/>
            </p:nvSpPr>
            <p:spPr>
              <a:xfrm>
                <a:off x="1534225" y="1039650"/>
                <a:ext cx="26775" cy="15100"/>
              </a:xfrm>
              <a:custGeom>
                <a:rect b="b" l="l" r="r" t="t"/>
                <a:pathLst>
                  <a:path extrusionOk="0" h="604" w="1071">
                    <a:moveTo>
                      <a:pt x="837" y="1"/>
                    </a:moveTo>
                    <a:lnTo>
                      <a:pt x="1" y="487"/>
                    </a:lnTo>
                    <a:lnTo>
                      <a:pt x="254" y="604"/>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0"/>
              <p:cNvSpPr/>
              <p:nvPr/>
            </p:nvSpPr>
            <p:spPr>
              <a:xfrm>
                <a:off x="1480725" y="1070300"/>
                <a:ext cx="26775" cy="16075"/>
              </a:xfrm>
              <a:custGeom>
                <a:rect b="b" l="l" r="r" t="t"/>
                <a:pathLst>
                  <a:path extrusionOk="0" h="643" w="1071">
                    <a:moveTo>
                      <a:pt x="837" y="1"/>
                    </a:moveTo>
                    <a:lnTo>
                      <a:pt x="1" y="487"/>
                    </a:lnTo>
                    <a:lnTo>
                      <a:pt x="254"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0"/>
              <p:cNvSpPr/>
              <p:nvPr/>
            </p:nvSpPr>
            <p:spPr>
              <a:xfrm>
                <a:off x="1426750" y="1101425"/>
                <a:ext cx="27250" cy="16075"/>
              </a:xfrm>
              <a:custGeom>
                <a:rect b="b" l="l" r="r" t="t"/>
                <a:pathLst>
                  <a:path extrusionOk="0" h="643" w="1090">
                    <a:moveTo>
                      <a:pt x="856" y="1"/>
                    </a:moveTo>
                    <a:lnTo>
                      <a:pt x="0" y="487"/>
                    </a:lnTo>
                    <a:lnTo>
                      <a:pt x="253" y="643"/>
                    </a:lnTo>
                    <a:lnTo>
                      <a:pt x="1090" y="156"/>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0"/>
              <p:cNvSpPr/>
              <p:nvPr/>
            </p:nvSpPr>
            <p:spPr>
              <a:xfrm>
                <a:off x="1400000" y="1117475"/>
                <a:ext cx="26775" cy="15100"/>
              </a:xfrm>
              <a:custGeom>
                <a:rect b="b" l="l" r="r" t="t"/>
                <a:pathLst>
                  <a:path extrusionOk="0" h="604" w="1071">
                    <a:moveTo>
                      <a:pt x="837" y="1"/>
                    </a:moveTo>
                    <a:lnTo>
                      <a:pt x="0" y="448"/>
                    </a:lnTo>
                    <a:lnTo>
                      <a:pt x="253" y="604"/>
                    </a:lnTo>
                    <a:lnTo>
                      <a:pt x="1070"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0"/>
              <p:cNvSpPr/>
              <p:nvPr/>
            </p:nvSpPr>
            <p:spPr>
              <a:xfrm>
                <a:off x="1385400" y="1132550"/>
                <a:ext cx="14125" cy="9750"/>
              </a:xfrm>
              <a:custGeom>
                <a:rect b="b" l="l" r="r" t="t"/>
                <a:pathLst>
                  <a:path extrusionOk="0" h="390" w="565">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0"/>
              <p:cNvSpPr/>
              <p:nvPr/>
            </p:nvSpPr>
            <p:spPr>
              <a:xfrm>
                <a:off x="1561950" y="931200"/>
                <a:ext cx="185825" cy="107500"/>
              </a:xfrm>
              <a:custGeom>
                <a:rect b="b" l="l" r="r" t="t"/>
                <a:pathLst>
                  <a:path extrusionOk="0" h="4300" w="7433">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0"/>
              <p:cNvSpPr/>
              <p:nvPr/>
            </p:nvSpPr>
            <p:spPr>
              <a:xfrm>
                <a:off x="1453975" y="1086350"/>
                <a:ext cx="26775" cy="15100"/>
              </a:xfrm>
              <a:custGeom>
                <a:rect b="b" l="l" r="r" t="t"/>
                <a:pathLst>
                  <a:path extrusionOk="0" h="604" w="1071">
                    <a:moveTo>
                      <a:pt x="837" y="1"/>
                    </a:moveTo>
                    <a:lnTo>
                      <a:pt x="1" y="467"/>
                    </a:lnTo>
                    <a:lnTo>
                      <a:pt x="254" y="604"/>
                    </a:lnTo>
                    <a:lnTo>
                      <a:pt x="1071"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0"/>
              <p:cNvSpPr/>
              <p:nvPr/>
            </p:nvSpPr>
            <p:spPr>
              <a:xfrm>
                <a:off x="1507475" y="1054725"/>
                <a:ext cx="26775" cy="15600"/>
              </a:xfrm>
              <a:custGeom>
                <a:rect b="b" l="l" r="r" t="t"/>
                <a:pathLst>
                  <a:path extrusionOk="0" h="624" w="1071">
                    <a:moveTo>
                      <a:pt x="837" y="1"/>
                    </a:moveTo>
                    <a:lnTo>
                      <a:pt x="1" y="487"/>
                    </a:lnTo>
                    <a:lnTo>
                      <a:pt x="254" y="624"/>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0"/>
              <p:cNvSpPr/>
              <p:nvPr/>
            </p:nvSpPr>
            <p:spPr>
              <a:xfrm>
                <a:off x="1880050" y="1006100"/>
                <a:ext cx="168800" cy="98275"/>
              </a:xfrm>
              <a:custGeom>
                <a:rect b="b" l="l" r="r" t="t"/>
                <a:pathLst>
                  <a:path extrusionOk="0" h="3931" w="6752">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0"/>
              <p:cNvSpPr/>
              <p:nvPr/>
            </p:nvSpPr>
            <p:spPr>
              <a:xfrm>
                <a:off x="697175" y="1190925"/>
                <a:ext cx="240775" cy="110425"/>
              </a:xfrm>
              <a:custGeom>
                <a:rect b="b" l="l" r="r" t="t"/>
                <a:pathLst>
                  <a:path extrusionOk="0" h="4417" w="9631">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0"/>
              <p:cNvSpPr/>
              <p:nvPr/>
            </p:nvSpPr>
            <p:spPr>
              <a:xfrm>
                <a:off x="697175" y="1161250"/>
                <a:ext cx="267525" cy="125025"/>
              </a:xfrm>
              <a:custGeom>
                <a:rect b="b" l="l" r="r" t="t"/>
                <a:pathLst>
                  <a:path extrusionOk="0" h="5001" w="10701">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0"/>
              <p:cNvSpPr/>
              <p:nvPr/>
            </p:nvSpPr>
            <p:spPr>
              <a:xfrm>
                <a:off x="697175" y="1133525"/>
                <a:ext cx="294275" cy="137200"/>
              </a:xfrm>
              <a:custGeom>
                <a:rect b="b" l="l" r="r" t="t"/>
                <a:pathLst>
                  <a:path extrusionOk="0" h="5488" w="11771">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0"/>
              <p:cNvSpPr/>
              <p:nvPr/>
            </p:nvSpPr>
            <p:spPr>
              <a:xfrm>
                <a:off x="862550" y="1163675"/>
                <a:ext cx="417825" cy="242250"/>
              </a:xfrm>
              <a:custGeom>
                <a:rect b="b" l="l" r="r" t="t"/>
                <a:pathLst>
                  <a:path extrusionOk="0" h="9690" w="16713">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0"/>
              <p:cNvSpPr/>
              <p:nvPr/>
            </p:nvSpPr>
            <p:spPr>
              <a:xfrm>
                <a:off x="777925" y="1083425"/>
                <a:ext cx="529200" cy="307425"/>
              </a:xfrm>
              <a:custGeom>
                <a:rect b="b" l="l" r="r" t="t"/>
                <a:pathLst>
                  <a:path extrusionOk="0" h="12297" w="21168">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0"/>
              <p:cNvSpPr/>
              <p:nvPr/>
            </p:nvSpPr>
            <p:spPr>
              <a:xfrm>
                <a:off x="857675" y="1099000"/>
                <a:ext cx="475700" cy="275800"/>
              </a:xfrm>
              <a:custGeom>
                <a:rect b="b" l="l" r="r" t="t"/>
                <a:pathLst>
                  <a:path extrusionOk="0" h="11032" w="19028">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30"/>
              <p:cNvSpPr/>
              <p:nvPr/>
            </p:nvSpPr>
            <p:spPr>
              <a:xfrm>
                <a:off x="1020125" y="1161250"/>
                <a:ext cx="340000" cy="197975"/>
              </a:xfrm>
              <a:custGeom>
                <a:rect b="b" l="l" r="r" t="t"/>
                <a:pathLst>
                  <a:path extrusionOk="0" h="7919" w="1360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0"/>
              <p:cNvSpPr/>
              <p:nvPr/>
            </p:nvSpPr>
            <p:spPr>
              <a:xfrm>
                <a:off x="765275" y="982275"/>
                <a:ext cx="622575" cy="361400"/>
              </a:xfrm>
              <a:custGeom>
                <a:rect b="b" l="l" r="r" t="t"/>
                <a:pathLst>
                  <a:path extrusionOk="0" h="14456" w="24903">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0"/>
              <p:cNvSpPr/>
              <p:nvPr/>
            </p:nvSpPr>
            <p:spPr>
              <a:xfrm>
                <a:off x="1006525" y="1091225"/>
                <a:ext cx="408075" cy="236875"/>
              </a:xfrm>
              <a:custGeom>
                <a:rect b="b" l="l" r="r" t="t"/>
                <a:pathLst>
                  <a:path extrusionOk="0" h="9475" w="16323">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0"/>
              <p:cNvSpPr/>
              <p:nvPr/>
            </p:nvSpPr>
            <p:spPr>
              <a:xfrm>
                <a:off x="927225" y="1014375"/>
                <a:ext cx="513650" cy="298650"/>
              </a:xfrm>
              <a:custGeom>
                <a:rect b="b" l="l" r="r" t="t"/>
                <a:pathLst>
                  <a:path extrusionOk="0" h="11946" w="20546">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0"/>
              <p:cNvSpPr/>
              <p:nvPr/>
            </p:nvSpPr>
            <p:spPr>
              <a:xfrm>
                <a:off x="891725" y="965725"/>
                <a:ext cx="576375" cy="330775"/>
              </a:xfrm>
              <a:custGeom>
                <a:rect b="b" l="l" r="r" t="t"/>
                <a:pathLst>
                  <a:path extrusionOk="0" h="13231" w="23055">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0"/>
              <p:cNvSpPr/>
              <p:nvPr/>
            </p:nvSpPr>
            <p:spPr>
              <a:xfrm>
                <a:off x="1048825" y="1022625"/>
                <a:ext cx="446525" cy="259275"/>
              </a:xfrm>
              <a:custGeom>
                <a:rect b="b" l="l" r="r" t="t"/>
                <a:pathLst>
                  <a:path extrusionOk="0" h="10371" w="17861">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0"/>
              <p:cNvSpPr/>
              <p:nvPr/>
            </p:nvSpPr>
            <p:spPr>
              <a:xfrm>
                <a:off x="1216625" y="1057650"/>
                <a:ext cx="332225" cy="193125"/>
              </a:xfrm>
              <a:custGeom>
                <a:rect b="b" l="l" r="r" t="t"/>
                <a:pathLst>
                  <a:path extrusionOk="0" h="7725" w="13289">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0"/>
              <p:cNvSpPr/>
              <p:nvPr/>
            </p:nvSpPr>
            <p:spPr>
              <a:xfrm>
                <a:off x="1021600" y="912225"/>
                <a:ext cx="553500" cy="323475"/>
              </a:xfrm>
              <a:custGeom>
                <a:rect b="b" l="l" r="r" t="t"/>
                <a:pathLst>
                  <a:path extrusionOk="0" h="12939" w="2214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0"/>
              <p:cNvSpPr/>
              <p:nvPr/>
            </p:nvSpPr>
            <p:spPr>
              <a:xfrm>
                <a:off x="1103800" y="928275"/>
                <a:ext cx="498050" cy="291375"/>
              </a:xfrm>
              <a:custGeom>
                <a:rect b="b" l="l" r="r" t="t"/>
                <a:pathLst>
                  <a:path extrusionOk="0" h="11655" w="19922">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0"/>
              <p:cNvSpPr/>
              <p:nvPr/>
            </p:nvSpPr>
            <p:spPr>
              <a:xfrm>
                <a:off x="972475" y="823700"/>
                <a:ext cx="656125" cy="382800"/>
              </a:xfrm>
              <a:custGeom>
                <a:rect b="b" l="l" r="r" t="t"/>
                <a:pathLst>
                  <a:path extrusionOk="0" h="15312" w="26245">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0"/>
              <p:cNvSpPr/>
              <p:nvPr/>
            </p:nvSpPr>
            <p:spPr>
              <a:xfrm>
                <a:off x="1100875" y="864575"/>
                <a:ext cx="555950" cy="324925"/>
              </a:xfrm>
              <a:custGeom>
                <a:rect b="b" l="l" r="r" t="t"/>
                <a:pathLst>
                  <a:path extrusionOk="0" h="12997" w="22238">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0"/>
              <p:cNvSpPr/>
              <p:nvPr/>
            </p:nvSpPr>
            <p:spPr>
              <a:xfrm>
                <a:off x="860600" y="697250"/>
                <a:ext cx="821525" cy="478125"/>
              </a:xfrm>
              <a:custGeom>
                <a:rect b="b" l="l" r="r" t="t"/>
                <a:pathLst>
                  <a:path extrusionOk="0" h="19125" w="32861">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0"/>
              <p:cNvSpPr/>
              <p:nvPr/>
            </p:nvSpPr>
            <p:spPr>
              <a:xfrm>
                <a:off x="1164575" y="705525"/>
                <a:ext cx="544775" cy="454300"/>
              </a:xfrm>
              <a:custGeom>
                <a:rect b="b" l="l" r="r" t="t"/>
                <a:pathLst>
                  <a:path extrusionOk="0" h="18172" w="21791">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0"/>
              <p:cNvSpPr/>
              <p:nvPr/>
            </p:nvSpPr>
            <p:spPr>
              <a:xfrm>
                <a:off x="1210300" y="703575"/>
                <a:ext cx="525325" cy="439700"/>
              </a:xfrm>
              <a:custGeom>
                <a:rect b="b" l="l" r="r" t="t"/>
                <a:pathLst>
                  <a:path extrusionOk="0" h="17588" w="21013">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0"/>
              <p:cNvSpPr/>
              <p:nvPr/>
            </p:nvSpPr>
            <p:spPr>
              <a:xfrm>
                <a:off x="1144150" y="1046950"/>
                <a:ext cx="97800" cy="58400"/>
              </a:xfrm>
              <a:custGeom>
                <a:rect b="b" l="l" r="r" t="t"/>
                <a:pathLst>
                  <a:path extrusionOk="0" h="2336" w="3912">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0"/>
              <p:cNvSpPr/>
              <p:nvPr/>
            </p:nvSpPr>
            <p:spPr>
              <a:xfrm>
                <a:off x="697175" y="2247325"/>
                <a:ext cx="109950" cy="67625"/>
              </a:xfrm>
              <a:custGeom>
                <a:rect b="b" l="l" r="r" t="t"/>
                <a:pathLst>
                  <a:path extrusionOk="0" h="2705" w="4398">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0"/>
              <p:cNvSpPr/>
              <p:nvPr/>
            </p:nvSpPr>
            <p:spPr>
              <a:xfrm>
                <a:off x="798825" y="2308125"/>
                <a:ext cx="41375" cy="26300"/>
              </a:xfrm>
              <a:custGeom>
                <a:rect b="b" l="l" r="r" t="t"/>
                <a:pathLst>
                  <a:path extrusionOk="0" h="1052" w="1655">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0"/>
              <p:cNvSpPr/>
              <p:nvPr/>
            </p:nvSpPr>
            <p:spPr>
              <a:xfrm>
                <a:off x="800775" y="2135475"/>
                <a:ext cx="35050" cy="20925"/>
              </a:xfrm>
              <a:custGeom>
                <a:rect b="b" l="l" r="r" t="t"/>
                <a:pathLst>
                  <a:path extrusionOk="0" h="837" w="1402">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0"/>
              <p:cNvSpPr/>
              <p:nvPr/>
            </p:nvSpPr>
            <p:spPr>
              <a:xfrm>
                <a:off x="799325" y="2238575"/>
                <a:ext cx="35050" cy="20450"/>
              </a:xfrm>
              <a:custGeom>
                <a:rect b="b" l="l" r="r" t="t"/>
                <a:pathLst>
                  <a:path extrusionOk="0" h="818" w="1402">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0"/>
              <p:cNvSpPr/>
              <p:nvPr/>
            </p:nvSpPr>
            <p:spPr>
              <a:xfrm>
                <a:off x="815375" y="2154425"/>
                <a:ext cx="5850" cy="85150"/>
              </a:xfrm>
              <a:custGeom>
                <a:rect b="b" l="l" r="r" t="t"/>
                <a:pathLst>
                  <a:path extrusionOk="0" h="3406" w="234">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0"/>
              <p:cNvSpPr/>
              <p:nvPr/>
            </p:nvSpPr>
            <p:spPr>
              <a:xfrm>
                <a:off x="697175" y="2117475"/>
                <a:ext cx="121625" cy="75900"/>
              </a:xfrm>
              <a:custGeom>
                <a:rect b="b" l="l" r="r" t="t"/>
                <a:pathLst>
                  <a:path extrusionOk="0" h="3036" w="4865">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0"/>
              <p:cNvSpPr/>
              <p:nvPr/>
            </p:nvSpPr>
            <p:spPr>
              <a:xfrm>
                <a:off x="697175" y="2161050"/>
                <a:ext cx="76400" cy="49350"/>
              </a:xfrm>
              <a:custGeom>
                <a:rect b="b" l="l" r="r" t="t"/>
                <a:pathLst>
                  <a:path extrusionOk="0" h="1974" w="3056">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0"/>
              <p:cNvSpPr/>
              <p:nvPr/>
            </p:nvSpPr>
            <p:spPr>
              <a:xfrm>
                <a:off x="776450" y="462325"/>
                <a:ext cx="351675" cy="200425"/>
              </a:xfrm>
              <a:custGeom>
                <a:rect b="b" l="l" r="r" t="t"/>
                <a:pathLst>
                  <a:path extrusionOk="0" h="8017" w="14067">
                    <a:moveTo>
                      <a:pt x="1" y="1"/>
                    </a:moveTo>
                    <a:lnTo>
                      <a:pt x="13833" y="8016"/>
                    </a:lnTo>
                    <a:lnTo>
                      <a:pt x="14067" y="7861"/>
                    </a:lnTo>
                    <a:lnTo>
                      <a:pt x="4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0"/>
              <p:cNvSpPr/>
              <p:nvPr/>
            </p:nvSpPr>
            <p:spPr>
              <a:xfrm>
                <a:off x="1203500" y="2158325"/>
                <a:ext cx="144475" cy="83200"/>
              </a:xfrm>
              <a:custGeom>
                <a:rect b="b" l="l" r="r" t="t"/>
                <a:pathLst>
                  <a:path extrusionOk="0" h="3328" w="5779">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0"/>
              <p:cNvSpPr/>
              <p:nvPr/>
            </p:nvSpPr>
            <p:spPr>
              <a:xfrm>
                <a:off x="1184050" y="2199675"/>
                <a:ext cx="92425" cy="53525"/>
              </a:xfrm>
              <a:custGeom>
                <a:rect b="b" l="l" r="r" t="t"/>
                <a:pathLst>
                  <a:path extrusionOk="0" h="2141" w="3697">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0"/>
              <p:cNvSpPr/>
              <p:nvPr/>
            </p:nvSpPr>
            <p:spPr>
              <a:xfrm>
                <a:off x="1071700" y="2123025"/>
                <a:ext cx="759250" cy="437075"/>
              </a:xfrm>
              <a:custGeom>
                <a:rect b="b" l="l" r="r" t="t"/>
                <a:pathLst>
                  <a:path extrusionOk="0" h="17483" w="3037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0"/>
              <p:cNvSpPr/>
              <p:nvPr/>
            </p:nvSpPr>
            <p:spPr>
              <a:xfrm>
                <a:off x="1682100" y="2496650"/>
                <a:ext cx="43775" cy="25500"/>
              </a:xfrm>
              <a:custGeom>
                <a:rect b="b" l="l" r="r" t="t"/>
                <a:pathLst>
                  <a:path extrusionOk="0" h="1020" w="1751">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0"/>
              <p:cNvSpPr/>
              <p:nvPr/>
            </p:nvSpPr>
            <p:spPr>
              <a:xfrm>
                <a:off x="1614475" y="2457050"/>
                <a:ext cx="43800" cy="25700"/>
              </a:xfrm>
              <a:custGeom>
                <a:rect b="b" l="l" r="r" t="t"/>
                <a:pathLst>
                  <a:path extrusionOk="0" h="1028" w="1752">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0"/>
              <p:cNvSpPr/>
              <p:nvPr/>
            </p:nvSpPr>
            <p:spPr>
              <a:xfrm>
                <a:off x="1547375" y="2418125"/>
                <a:ext cx="42825" cy="25725"/>
              </a:xfrm>
              <a:custGeom>
                <a:rect b="b" l="l" r="r" t="t"/>
                <a:pathLst>
                  <a:path extrusionOk="0" h="1029" w="1713">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0"/>
              <p:cNvSpPr/>
              <p:nvPr/>
            </p:nvSpPr>
            <p:spPr>
              <a:xfrm>
                <a:off x="1596000" y="2513875"/>
                <a:ext cx="101200" cy="45725"/>
              </a:xfrm>
              <a:custGeom>
                <a:rect b="b" l="l" r="r" t="t"/>
                <a:pathLst>
                  <a:path extrusionOk="0" h="1829" w="4048">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0"/>
              <p:cNvSpPr/>
              <p:nvPr/>
            </p:nvSpPr>
            <p:spPr>
              <a:xfrm>
                <a:off x="1525950" y="2474950"/>
                <a:ext cx="104125" cy="59375"/>
              </a:xfrm>
              <a:custGeom>
                <a:rect b="b" l="l" r="r" t="t"/>
                <a:pathLst>
                  <a:path extrusionOk="0" h="2375" w="4165">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0"/>
              <p:cNvSpPr/>
              <p:nvPr/>
            </p:nvSpPr>
            <p:spPr>
              <a:xfrm>
                <a:off x="1458350" y="2436050"/>
                <a:ext cx="104125" cy="59350"/>
              </a:xfrm>
              <a:custGeom>
                <a:rect b="b" l="l" r="r" t="t"/>
                <a:pathLst>
                  <a:path extrusionOk="0" h="2374" w="4165">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0"/>
              <p:cNvSpPr/>
              <p:nvPr/>
            </p:nvSpPr>
            <p:spPr>
              <a:xfrm>
                <a:off x="1917975" y="2498850"/>
                <a:ext cx="41375" cy="26700"/>
              </a:xfrm>
              <a:custGeom>
                <a:rect b="b" l="l" r="r" t="t"/>
                <a:pathLst>
                  <a:path extrusionOk="0" h="1068" w="1655">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0"/>
              <p:cNvSpPr/>
              <p:nvPr/>
            </p:nvSpPr>
            <p:spPr>
              <a:xfrm>
                <a:off x="1780825" y="2419750"/>
                <a:ext cx="41375" cy="26525"/>
              </a:xfrm>
              <a:custGeom>
                <a:rect b="b" l="l" r="r" t="t"/>
                <a:pathLst>
                  <a:path extrusionOk="0" h="1061" w="1655">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0"/>
              <p:cNvSpPr/>
              <p:nvPr/>
            </p:nvSpPr>
            <p:spPr>
              <a:xfrm>
                <a:off x="1810975" y="2437850"/>
                <a:ext cx="115300" cy="69225"/>
              </a:xfrm>
              <a:custGeom>
                <a:rect b="b" l="l" r="r" t="t"/>
                <a:pathLst>
                  <a:path extrusionOk="0" h="2769" w="4612">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0"/>
              <p:cNvSpPr/>
              <p:nvPr/>
            </p:nvSpPr>
            <p:spPr>
              <a:xfrm>
                <a:off x="1703500" y="2436825"/>
                <a:ext cx="87550" cy="53225"/>
              </a:xfrm>
              <a:custGeom>
                <a:rect b="b" l="l" r="r" t="t"/>
                <a:pathLst>
                  <a:path extrusionOk="0" h="2129" w="3502">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0"/>
              <p:cNvSpPr/>
              <p:nvPr/>
            </p:nvSpPr>
            <p:spPr>
              <a:xfrm>
                <a:off x="1251650" y="2196375"/>
                <a:ext cx="426075" cy="247950"/>
              </a:xfrm>
              <a:custGeom>
                <a:rect b="b" l="l" r="r" t="t"/>
                <a:pathLst>
                  <a:path extrusionOk="0" h="9918" w="17043">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0"/>
              <p:cNvSpPr/>
              <p:nvPr/>
            </p:nvSpPr>
            <p:spPr>
              <a:xfrm>
                <a:off x="1669925" y="2438475"/>
                <a:ext cx="41375" cy="26775"/>
              </a:xfrm>
              <a:custGeom>
                <a:rect b="b" l="l" r="r" t="t"/>
                <a:pathLst>
                  <a:path extrusionOk="0" h="1071" w="1655">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0"/>
              <p:cNvSpPr/>
              <p:nvPr/>
            </p:nvSpPr>
            <p:spPr>
              <a:xfrm>
                <a:off x="1149025" y="2248550"/>
                <a:ext cx="41375" cy="27025"/>
              </a:xfrm>
              <a:custGeom>
                <a:rect b="b" l="l" r="r" t="t"/>
                <a:pathLst>
                  <a:path extrusionOk="0" h="1081" w="1655">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0"/>
              <p:cNvSpPr/>
              <p:nvPr/>
            </p:nvSpPr>
            <p:spPr>
              <a:xfrm>
                <a:off x="1430625" y="2410200"/>
                <a:ext cx="41375" cy="26350"/>
              </a:xfrm>
              <a:custGeom>
                <a:rect b="b" l="l" r="r" t="t"/>
                <a:pathLst>
                  <a:path extrusionOk="0" h="1054" w="1655">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0"/>
              <p:cNvSpPr/>
              <p:nvPr/>
            </p:nvSpPr>
            <p:spPr>
              <a:xfrm>
                <a:off x="1353775" y="2411300"/>
                <a:ext cx="41375" cy="26725"/>
              </a:xfrm>
              <a:custGeom>
                <a:rect b="b" l="l" r="r" t="t"/>
                <a:pathLst>
                  <a:path extrusionOk="0" h="1069" w="1655">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0"/>
              <p:cNvSpPr/>
              <p:nvPr/>
            </p:nvSpPr>
            <p:spPr>
              <a:xfrm>
                <a:off x="1357675" y="2488550"/>
                <a:ext cx="41375" cy="26300"/>
              </a:xfrm>
              <a:custGeom>
                <a:rect b="b" l="l" r="r" t="t"/>
                <a:pathLst>
                  <a:path extrusionOk="0" h="1052" w="1655">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0"/>
              <p:cNvSpPr/>
              <p:nvPr/>
            </p:nvSpPr>
            <p:spPr>
              <a:xfrm>
                <a:off x="1177725" y="2309350"/>
                <a:ext cx="41350" cy="27000"/>
              </a:xfrm>
              <a:custGeom>
                <a:rect b="b" l="l" r="r" t="t"/>
                <a:pathLst>
                  <a:path extrusionOk="0" h="1080" w="1654">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0"/>
              <p:cNvSpPr/>
              <p:nvPr/>
            </p:nvSpPr>
            <p:spPr>
              <a:xfrm>
                <a:off x="1320225" y="2208150"/>
                <a:ext cx="525300" cy="130650"/>
              </a:xfrm>
              <a:custGeom>
                <a:rect b="b" l="l" r="r" t="t"/>
                <a:pathLst>
                  <a:path extrusionOk="0" h="5226" w="21012">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0"/>
              <p:cNvSpPr/>
              <p:nvPr/>
            </p:nvSpPr>
            <p:spPr>
              <a:xfrm>
                <a:off x="1177725" y="2265800"/>
                <a:ext cx="261700" cy="153725"/>
              </a:xfrm>
              <a:custGeom>
                <a:rect b="b" l="l" r="r" t="t"/>
                <a:pathLst>
                  <a:path extrusionOk="0" h="6149" w="10468">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0"/>
              <p:cNvSpPr/>
              <p:nvPr/>
            </p:nvSpPr>
            <p:spPr>
              <a:xfrm>
                <a:off x="1262825" y="2358225"/>
                <a:ext cx="99750" cy="61800"/>
              </a:xfrm>
              <a:custGeom>
                <a:rect b="b" l="l" r="r" t="t"/>
                <a:pathLst>
                  <a:path extrusionOk="0" h="2472" w="399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0"/>
              <p:cNvSpPr/>
              <p:nvPr/>
            </p:nvSpPr>
            <p:spPr>
              <a:xfrm>
                <a:off x="1207375" y="2327925"/>
                <a:ext cx="50625" cy="33725"/>
              </a:xfrm>
              <a:custGeom>
                <a:rect b="b" l="l" r="r" t="t"/>
                <a:pathLst>
                  <a:path extrusionOk="0" h="1349" w="2025">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0"/>
              <p:cNvSpPr/>
              <p:nvPr/>
            </p:nvSpPr>
            <p:spPr>
              <a:xfrm>
                <a:off x="1331900" y="2273100"/>
                <a:ext cx="6350" cy="86125"/>
              </a:xfrm>
              <a:custGeom>
                <a:rect b="b" l="l" r="r" t="t"/>
                <a:pathLst>
                  <a:path extrusionOk="0" h="3445" w="254">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0"/>
              <p:cNvSpPr/>
              <p:nvPr/>
            </p:nvSpPr>
            <p:spPr>
              <a:xfrm>
                <a:off x="1398050" y="2311525"/>
                <a:ext cx="6350" cy="86600"/>
              </a:xfrm>
              <a:custGeom>
                <a:rect b="b" l="l" r="r" t="t"/>
                <a:pathLst>
                  <a:path extrusionOk="0" h="3464" w="254">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0"/>
              <p:cNvSpPr/>
              <p:nvPr/>
            </p:nvSpPr>
            <p:spPr>
              <a:xfrm>
                <a:off x="1257000" y="2313975"/>
                <a:ext cx="109450" cy="184825"/>
              </a:xfrm>
              <a:custGeom>
                <a:rect b="b" l="l" r="r" t="t"/>
                <a:pathLst>
                  <a:path extrusionOk="0" h="7393" w="4378">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0"/>
              <p:cNvSpPr/>
              <p:nvPr/>
            </p:nvSpPr>
            <p:spPr>
              <a:xfrm>
                <a:off x="1774025" y="2543350"/>
                <a:ext cx="31625" cy="15275"/>
              </a:xfrm>
              <a:custGeom>
                <a:rect b="b" l="l" r="r" t="t"/>
                <a:pathLst>
                  <a:path extrusionOk="0" h="611" w="1265">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0"/>
              <p:cNvSpPr/>
              <p:nvPr/>
            </p:nvSpPr>
            <p:spPr>
              <a:xfrm>
                <a:off x="1108175" y="627225"/>
                <a:ext cx="163450" cy="93400"/>
              </a:xfrm>
              <a:custGeom>
                <a:rect b="b" l="l" r="r" t="t"/>
                <a:pathLst>
                  <a:path extrusionOk="0" h="3736" w="6538">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0"/>
              <p:cNvSpPr/>
              <p:nvPr/>
            </p:nvSpPr>
            <p:spPr>
              <a:xfrm>
                <a:off x="1224400" y="462325"/>
                <a:ext cx="382800" cy="220850"/>
              </a:xfrm>
              <a:custGeom>
                <a:rect b="b" l="l" r="r" t="t"/>
                <a:pathLst>
                  <a:path extrusionOk="0" h="8834" w="15312">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0"/>
              <p:cNvSpPr/>
              <p:nvPr/>
            </p:nvSpPr>
            <p:spPr>
              <a:xfrm>
                <a:off x="1604275" y="461850"/>
                <a:ext cx="42825" cy="21900"/>
              </a:xfrm>
              <a:custGeom>
                <a:rect b="b" l="l" r="r" t="t"/>
                <a:pathLst>
                  <a:path extrusionOk="0" h="876" w="1713">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0"/>
              <p:cNvSpPr/>
              <p:nvPr/>
            </p:nvSpPr>
            <p:spPr>
              <a:xfrm>
                <a:off x="1721475" y="462325"/>
                <a:ext cx="92450" cy="39925"/>
              </a:xfrm>
              <a:custGeom>
                <a:rect b="b" l="l" r="r" t="t"/>
                <a:pathLst>
                  <a:path extrusionOk="0" h="1597" w="3698">
                    <a:moveTo>
                      <a:pt x="1" y="1"/>
                    </a:moveTo>
                    <a:lnTo>
                      <a:pt x="2763" y="1596"/>
                    </a:lnTo>
                    <a:lnTo>
                      <a:pt x="3697" y="1051"/>
                    </a:lnTo>
                    <a:lnTo>
                      <a:pt x="18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0"/>
              <p:cNvSpPr/>
              <p:nvPr/>
            </p:nvSpPr>
            <p:spPr>
              <a:xfrm>
                <a:off x="1632475" y="475475"/>
                <a:ext cx="113350" cy="65675"/>
              </a:xfrm>
              <a:custGeom>
                <a:rect b="b" l="l" r="r" t="t"/>
                <a:pathLst>
                  <a:path extrusionOk="0" h="2627" w="4534">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0"/>
              <p:cNvSpPr/>
              <p:nvPr/>
            </p:nvSpPr>
            <p:spPr>
              <a:xfrm>
                <a:off x="1209825" y="461850"/>
                <a:ext cx="348275" cy="199425"/>
              </a:xfrm>
              <a:custGeom>
                <a:rect b="b" l="l" r="r" t="t"/>
                <a:pathLst>
                  <a:path extrusionOk="0" h="7977" w="13931">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0"/>
              <p:cNvSpPr/>
              <p:nvPr/>
            </p:nvSpPr>
            <p:spPr>
              <a:xfrm>
                <a:off x="1277425" y="707575"/>
                <a:ext cx="41375" cy="26675"/>
              </a:xfrm>
              <a:custGeom>
                <a:rect b="b" l="l" r="r" t="t"/>
                <a:pathLst>
                  <a:path extrusionOk="0" h="1067" w="1655">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0"/>
              <p:cNvSpPr/>
              <p:nvPr/>
            </p:nvSpPr>
            <p:spPr>
              <a:xfrm>
                <a:off x="1591125" y="526775"/>
                <a:ext cx="41375" cy="27025"/>
              </a:xfrm>
              <a:custGeom>
                <a:rect b="b" l="l" r="r" t="t"/>
                <a:pathLst>
                  <a:path extrusionOk="0" h="1081" w="1655">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0"/>
              <p:cNvSpPr/>
              <p:nvPr/>
            </p:nvSpPr>
            <p:spPr>
              <a:xfrm>
                <a:off x="1593575" y="570550"/>
                <a:ext cx="41350" cy="27025"/>
              </a:xfrm>
              <a:custGeom>
                <a:rect b="b" l="l" r="r" t="t"/>
                <a:pathLst>
                  <a:path extrusionOk="0" h="1081" w="1654">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0"/>
              <p:cNvSpPr/>
              <p:nvPr/>
            </p:nvSpPr>
            <p:spPr>
              <a:xfrm>
                <a:off x="1609625" y="843175"/>
                <a:ext cx="41350" cy="25800"/>
              </a:xfrm>
              <a:custGeom>
                <a:rect b="b" l="l" r="r" t="t"/>
                <a:pathLst>
                  <a:path extrusionOk="0" h="1032" w="1654">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0"/>
              <p:cNvSpPr/>
              <p:nvPr/>
            </p:nvSpPr>
            <p:spPr>
              <a:xfrm>
                <a:off x="1417025" y="672500"/>
                <a:ext cx="41350" cy="26225"/>
              </a:xfrm>
              <a:custGeom>
                <a:rect b="b" l="l" r="r" t="t"/>
                <a:pathLst>
                  <a:path extrusionOk="0" h="1049" w="1654">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0"/>
              <p:cNvSpPr/>
              <p:nvPr/>
            </p:nvSpPr>
            <p:spPr>
              <a:xfrm>
                <a:off x="1193775" y="497825"/>
                <a:ext cx="75400" cy="144500"/>
              </a:xfrm>
              <a:custGeom>
                <a:rect b="b" l="l" r="r" t="t"/>
                <a:pathLst>
                  <a:path extrusionOk="0" h="5780" w="3016">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0"/>
              <p:cNvSpPr/>
              <p:nvPr/>
            </p:nvSpPr>
            <p:spPr>
              <a:xfrm>
                <a:off x="1307575" y="545325"/>
                <a:ext cx="294275" cy="172875"/>
              </a:xfrm>
              <a:custGeom>
                <a:rect b="b" l="l" r="r" t="t"/>
                <a:pathLst>
                  <a:path extrusionOk="0" h="6915" w="11771">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0"/>
              <p:cNvSpPr/>
              <p:nvPr/>
            </p:nvSpPr>
            <p:spPr>
              <a:xfrm>
                <a:off x="1499700" y="588600"/>
                <a:ext cx="104100" cy="58100"/>
              </a:xfrm>
              <a:custGeom>
                <a:rect b="b" l="l" r="r" t="t"/>
                <a:pathLst>
                  <a:path extrusionOk="0" h="2324" w="4164">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0"/>
              <p:cNvSpPr/>
              <p:nvPr/>
            </p:nvSpPr>
            <p:spPr>
              <a:xfrm>
                <a:off x="1447650" y="653000"/>
                <a:ext cx="52550" cy="28225"/>
              </a:xfrm>
              <a:custGeom>
                <a:rect b="b" l="l" r="r" t="t"/>
                <a:pathLst>
                  <a:path extrusionOk="0" h="1129" w="2102">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0"/>
              <p:cNvSpPr/>
              <p:nvPr/>
            </p:nvSpPr>
            <p:spPr>
              <a:xfrm>
                <a:off x="1352825" y="603375"/>
                <a:ext cx="146400" cy="6350"/>
              </a:xfrm>
              <a:custGeom>
                <a:rect b="b" l="l" r="r" t="t"/>
                <a:pathLst>
                  <a:path extrusionOk="0" h="254" w="5856">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0"/>
              <p:cNvSpPr/>
              <p:nvPr/>
            </p:nvSpPr>
            <p:spPr>
              <a:xfrm>
                <a:off x="1418475" y="565450"/>
                <a:ext cx="146425" cy="5850"/>
              </a:xfrm>
              <a:custGeom>
                <a:rect b="b" l="l" r="r" t="t"/>
                <a:pathLst>
                  <a:path extrusionOk="0" h="234" w="5857">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0"/>
              <p:cNvSpPr/>
              <p:nvPr/>
            </p:nvSpPr>
            <p:spPr>
              <a:xfrm>
                <a:off x="1423325" y="462325"/>
                <a:ext cx="537475" cy="190700"/>
              </a:xfrm>
              <a:custGeom>
                <a:rect b="b" l="l" r="r" t="t"/>
                <a:pathLst>
                  <a:path extrusionOk="0" h="7628" w="21499">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0"/>
              <p:cNvSpPr/>
              <p:nvPr/>
            </p:nvSpPr>
            <p:spPr>
              <a:xfrm>
                <a:off x="809525" y="914650"/>
                <a:ext cx="41375" cy="25825"/>
              </a:xfrm>
              <a:custGeom>
                <a:rect b="b" l="l" r="r" t="t"/>
                <a:pathLst>
                  <a:path extrusionOk="0" h="1033" w="1655">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0"/>
              <p:cNvSpPr/>
              <p:nvPr/>
            </p:nvSpPr>
            <p:spPr>
              <a:xfrm>
                <a:off x="839700" y="931675"/>
                <a:ext cx="66650" cy="41375"/>
              </a:xfrm>
              <a:custGeom>
                <a:rect b="b" l="l" r="r" t="t"/>
                <a:pathLst>
                  <a:path extrusionOk="0" h="1655" w="2666">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0"/>
              <p:cNvSpPr/>
              <p:nvPr/>
            </p:nvSpPr>
            <p:spPr>
              <a:xfrm>
                <a:off x="739500" y="877200"/>
                <a:ext cx="78825" cy="45750"/>
              </a:xfrm>
              <a:custGeom>
                <a:rect b="b" l="l" r="r" t="t"/>
                <a:pathLst>
                  <a:path extrusionOk="0" h="1830" w="3153">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0"/>
              <p:cNvSpPr/>
              <p:nvPr/>
            </p:nvSpPr>
            <p:spPr>
              <a:xfrm>
                <a:off x="701550" y="853375"/>
                <a:ext cx="38950" cy="22400"/>
              </a:xfrm>
              <a:custGeom>
                <a:rect b="b" l="l" r="r" t="t"/>
                <a:pathLst>
                  <a:path extrusionOk="0" h="896" w="1558">
                    <a:moveTo>
                      <a:pt x="234" y="1"/>
                    </a:moveTo>
                    <a:lnTo>
                      <a:pt x="1" y="117"/>
                    </a:lnTo>
                    <a:lnTo>
                      <a:pt x="1304" y="896"/>
                    </a:lnTo>
                    <a:lnTo>
                      <a:pt x="1557" y="759"/>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0"/>
              <p:cNvSpPr/>
              <p:nvPr/>
            </p:nvSpPr>
            <p:spPr>
              <a:xfrm>
                <a:off x="697675" y="771175"/>
                <a:ext cx="187275" cy="132800"/>
              </a:xfrm>
              <a:custGeom>
                <a:rect b="b" l="l" r="r" t="t"/>
                <a:pathLst>
                  <a:path extrusionOk="0" h="5312" w="7491">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0"/>
              <p:cNvSpPr/>
              <p:nvPr/>
            </p:nvSpPr>
            <p:spPr>
              <a:xfrm>
                <a:off x="770625" y="813975"/>
                <a:ext cx="42350" cy="24825"/>
              </a:xfrm>
              <a:custGeom>
                <a:rect b="b" l="l" r="r" t="t"/>
                <a:pathLst>
                  <a:path extrusionOk="0" h="993" w="1694">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0"/>
              <p:cNvSpPr/>
              <p:nvPr/>
            </p:nvSpPr>
            <p:spPr>
              <a:xfrm>
                <a:off x="748725" y="716700"/>
                <a:ext cx="114325" cy="65700"/>
              </a:xfrm>
              <a:custGeom>
                <a:rect b="b" l="l" r="r" t="t"/>
                <a:pathLst>
                  <a:path extrusionOk="0" h="2628" w="4573">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0"/>
              <p:cNvSpPr/>
              <p:nvPr/>
            </p:nvSpPr>
            <p:spPr>
              <a:xfrm>
                <a:off x="697175" y="758050"/>
                <a:ext cx="93900" cy="66175"/>
              </a:xfrm>
              <a:custGeom>
                <a:rect b="b" l="l" r="r" t="t"/>
                <a:pathLst>
                  <a:path extrusionOk="0" h="2647" w="3756">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0"/>
              <p:cNvSpPr/>
              <p:nvPr/>
            </p:nvSpPr>
            <p:spPr>
              <a:xfrm>
                <a:off x="697175" y="831500"/>
                <a:ext cx="24350" cy="27250"/>
              </a:xfrm>
              <a:custGeom>
                <a:rect b="b" l="l" r="r" t="t"/>
                <a:pathLst>
                  <a:path extrusionOk="0" h="1090" w="974">
                    <a:moveTo>
                      <a:pt x="1" y="0"/>
                    </a:moveTo>
                    <a:lnTo>
                      <a:pt x="1" y="1090"/>
                    </a:lnTo>
                    <a:lnTo>
                      <a:pt x="176" y="992"/>
                    </a:lnTo>
                    <a:lnTo>
                      <a:pt x="409" y="876"/>
                    </a:lnTo>
                    <a:lnTo>
                      <a:pt x="973" y="56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0"/>
              <p:cNvSpPr/>
              <p:nvPr/>
            </p:nvSpPr>
            <p:spPr>
              <a:xfrm>
                <a:off x="2270125" y="2491500"/>
                <a:ext cx="99225" cy="68600"/>
              </a:xfrm>
              <a:custGeom>
                <a:rect b="b" l="l" r="r" t="t"/>
                <a:pathLst>
                  <a:path extrusionOk="0" h="2744" w="3969">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0"/>
              <p:cNvSpPr/>
              <p:nvPr/>
            </p:nvSpPr>
            <p:spPr>
              <a:xfrm>
                <a:off x="2357175" y="2494900"/>
                <a:ext cx="11200" cy="12175"/>
              </a:xfrm>
              <a:custGeom>
                <a:rect b="b" l="l" r="r" t="t"/>
                <a:pathLst>
                  <a:path extrusionOk="0" h="487" w="448">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0"/>
              <p:cNvSpPr/>
              <p:nvPr/>
            </p:nvSpPr>
            <p:spPr>
              <a:xfrm>
                <a:off x="1777425" y="1980800"/>
                <a:ext cx="104600" cy="60825"/>
              </a:xfrm>
              <a:custGeom>
                <a:rect b="b" l="l" r="r" t="t"/>
                <a:pathLst>
                  <a:path extrusionOk="0" h="2433" w="4184">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0"/>
              <p:cNvSpPr/>
              <p:nvPr/>
            </p:nvSpPr>
            <p:spPr>
              <a:xfrm>
                <a:off x="1873725" y="1959150"/>
                <a:ext cx="41350" cy="27025"/>
              </a:xfrm>
              <a:custGeom>
                <a:rect b="b" l="l" r="r" t="t"/>
                <a:pathLst>
                  <a:path extrusionOk="0" h="1081" w="1654">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0"/>
              <p:cNvSpPr/>
              <p:nvPr/>
            </p:nvSpPr>
            <p:spPr>
              <a:xfrm>
                <a:off x="1745325" y="2034775"/>
                <a:ext cx="40875" cy="26300"/>
              </a:xfrm>
              <a:custGeom>
                <a:rect b="b" l="l" r="r" t="t"/>
                <a:pathLst>
                  <a:path extrusionOk="0" h="1052" w="1635">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0"/>
              <p:cNvSpPr/>
              <p:nvPr/>
            </p:nvSpPr>
            <p:spPr>
              <a:xfrm>
                <a:off x="1774500" y="2052500"/>
                <a:ext cx="594850" cy="348075"/>
              </a:xfrm>
              <a:custGeom>
                <a:rect b="b" l="l" r="r" t="t"/>
                <a:pathLst>
                  <a:path extrusionOk="0" h="13923" w="23794">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0"/>
              <p:cNvSpPr/>
              <p:nvPr/>
            </p:nvSpPr>
            <p:spPr>
              <a:xfrm>
                <a:off x="1650475" y="1981775"/>
                <a:ext cx="38925" cy="22400"/>
              </a:xfrm>
              <a:custGeom>
                <a:rect b="b" l="l" r="r" t="t"/>
                <a:pathLst>
                  <a:path extrusionOk="0" h="896" w="1557">
                    <a:moveTo>
                      <a:pt x="253" y="0"/>
                    </a:moveTo>
                    <a:lnTo>
                      <a:pt x="0" y="136"/>
                    </a:lnTo>
                    <a:lnTo>
                      <a:pt x="1323" y="895"/>
                    </a:lnTo>
                    <a:lnTo>
                      <a:pt x="1557" y="759"/>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0"/>
              <p:cNvSpPr/>
              <p:nvPr/>
            </p:nvSpPr>
            <p:spPr>
              <a:xfrm>
                <a:off x="1689375" y="2005125"/>
                <a:ext cx="64725" cy="37950"/>
              </a:xfrm>
              <a:custGeom>
                <a:rect b="b" l="l" r="r" t="t"/>
                <a:pathLst>
                  <a:path extrusionOk="0" h="1518" w="2589">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0"/>
              <p:cNvSpPr/>
              <p:nvPr/>
            </p:nvSpPr>
            <p:spPr>
              <a:xfrm>
                <a:off x="1510875" y="1900550"/>
                <a:ext cx="323475" cy="188250"/>
              </a:xfrm>
              <a:custGeom>
                <a:rect b="b" l="l" r="r" t="t"/>
                <a:pathLst>
                  <a:path extrusionOk="0" h="7530" w="12939">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0"/>
              <p:cNvSpPr/>
              <p:nvPr/>
            </p:nvSpPr>
            <p:spPr>
              <a:xfrm>
                <a:off x="1720025" y="1941875"/>
                <a:ext cx="40400" cy="24350"/>
              </a:xfrm>
              <a:custGeom>
                <a:rect b="b" l="l" r="r" t="t"/>
                <a:pathLst>
                  <a:path extrusionOk="0" h="974" w="1616">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0"/>
              <p:cNvSpPr/>
              <p:nvPr/>
            </p:nvSpPr>
            <p:spPr>
              <a:xfrm>
                <a:off x="1579950" y="2022625"/>
                <a:ext cx="40875" cy="24350"/>
              </a:xfrm>
              <a:custGeom>
                <a:rect b="b" l="l" r="r" t="t"/>
                <a:pathLst>
                  <a:path extrusionOk="0" h="974" w="1635">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0"/>
              <p:cNvSpPr/>
              <p:nvPr/>
            </p:nvSpPr>
            <p:spPr>
              <a:xfrm>
                <a:off x="1620325" y="1799875"/>
                <a:ext cx="191175" cy="110900"/>
              </a:xfrm>
              <a:custGeom>
                <a:rect b="b" l="l" r="r" t="t"/>
                <a:pathLst>
                  <a:path extrusionOk="0" h="4436" w="7647">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0"/>
              <p:cNvSpPr/>
              <p:nvPr/>
            </p:nvSpPr>
            <p:spPr>
              <a:xfrm>
                <a:off x="1547850" y="1842175"/>
                <a:ext cx="192150" cy="110425"/>
              </a:xfrm>
              <a:custGeom>
                <a:rect b="b" l="l" r="r" t="t"/>
                <a:pathLst>
                  <a:path extrusionOk="0" h="4417" w="7686">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0"/>
              <p:cNvSpPr/>
              <p:nvPr/>
            </p:nvSpPr>
            <p:spPr>
              <a:xfrm>
                <a:off x="1408750" y="1922425"/>
                <a:ext cx="191175" cy="110450"/>
              </a:xfrm>
              <a:custGeom>
                <a:rect b="b" l="l" r="r" t="t"/>
                <a:pathLst>
                  <a:path extrusionOk="0" h="4418" w="7647">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0"/>
              <p:cNvSpPr/>
              <p:nvPr/>
            </p:nvSpPr>
            <p:spPr>
              <a:xfrm>
                <a:off x="1336275" y="1963775"/>
                <a:ext cx="192150" cy="110925"/>
              </a:xfrm>
              <a:custGeom>
                <a:rect b="b" l="l" r="r" t="t"/>
                <a:pathLst>
                  <a:path extrusionOk="0" h="4437" w="7686">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0"/>
              <p:cNvSpPr/>
              <p:nvPr/>
            </p:nvSpPr>
            <p:spPr>
              <a:xfrm>
                <a:off x="1478300" y="1882050"/>
                <a:ext cx="191650" cy="110925"/>
              </a:xfrm>
              <a:custGeom>
                <a:rect b="b" l="l" r="r" t="t"/>
                <a:pathLst>
                  <a:path extrusionOk="0" h="4437" w="7666">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0"/>
              <p:cNvSpPr/>
              <p:nvPr/>
            </p:nvSpPr>
            <p:spPr>
              <a:xfrm>
                <a:off x="2162625" y="2011175"/>
                <a:ext cx="37975" cy="20600"/>
              </a:xfrm>
              <a:custGeom>
                <a:rect b="b" l="l" r="r" t="t"/>
                <a:pathLst>
                  <a:path extrusionOk="0" h="824" w="1519">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0"/>
              <p:cNvSpPr/>
              <p:nvPr/>
            </p:nvSpPr>
            <p:spPr>
              <a:xfrm>
                <a:off x="2191800" y="1994150"/>
                <a:ext cx="38950" cy="20600"/>
              </a:xfrm>
              <a:custGeom>
                <a:rect b="b" l="l" r="r" t="t"/>
                <a:pathLst>
                  <a:path extrusionOk="0" h="824" w="1558">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0"/>
              <p:cNvSpPr/>
              <p:nvPr/>
            </p:nvSpPr>
            <p:spPr>
              <a:xfrm>
                <a:off x="2220025" y="1977675"/>
                <a:ext cx="38925" cy="20650"/>
              </a:xfrm>
              <a:custGeom>
                <a:rect b="b" l="l" r="r" t="t"/>
                <a:pathLst>
                  <a:path extrusionOk="0" h="826" w="1557">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0"/>
              <p:cNvSpPr/>
              <p:nvPr/>
            </p:nvSpPr>
            <p:spPr>
              <a:xfrm>
                <a:off x="2248725" y="1961125"/>
                <a:ext cx="39400" cy="21025"/>
              </a:xfrm>
              <a:custGeom>
                <a:rect b="b" l="l" r="r" t="t"/>
                <a:pathLst>
                  <a:path extrusionOk="0" h="841" w="1576">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0"/>
              <p:cNvSpPr/>
              <p:nvPr/>
            </p:nvSpPr>
            <p:spPr>
              <a:xfrm>
                <a:off x="2277900" y="1944100"/>
                <a:ext cx="38450" cy="21025"/>
              </a:xfrm>
              <a:custGeom>
                <a:rect b="b" l="l" r="r" t="t"/>
                <a:pathLst>
                  <a:path extrusionOk="0" h="841" w="1538">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0"/>
              <p:cNvSpPr/>
              <p:nvPr/>
            </p:nvSpPr>
            <p:spPr>
              <a:xfrm>
                <a:off x="2173825" y="1848975"/>
                <a:ext cx="41350" cy="26300"/>
              </a:xfrm>
              <a:custGeom>
                <a:rect b="b" l="l" r="r" t="t"/>
                <a:pathLst>
                  <a:path extrusionOk="0" h="1052" w="1654">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0"/>
              <p:cNvSpPr/>
              <p:nvPr/>
            </p:nvSpPr>
            <p:spPr>
              <a:xfrm>
                <a:off x="2345500" y="1914150"/>
                <a:ext cx="23850" cy="26800"/>
              </a:xfrm>
              <a:custGeom>
                <a:rect b="b" l="l" r="r" t="t"/>
                <a:pathLst>
                  <a:path extrusionOk="0" h="1072" w="954">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0"/>
              <p:cNvSpPr/>
              <p:nvPr/>
            </p:nvSpPr>
            <p:spPr>
              <a:xfrm>
                <a:off x="697175" y="1784300"/>
                <a:ext cx="16575" cy="26775"/>
              </a:xfrm>
              <a:custGeom>
                <a:rect b="b" l="l" r="r" t="t"/>
                <a:pathLst>
                  <a:path extrusionOk="0" h="1071" w="663">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0"/>
              <p:cNvSpPr/>
              <p:nvPr/>
            </p:nvSpPr>
            <p:spPr>
              <a:xfrm>
                <a:off x="894150" y="1688775"/>
                <a:ext cx="41375" cy="27450"/>
              </a:xfrm>
              <a:custGeom>
                <a:rect b="b" l="l" r="r" t="t"/>
                <a:pathLst>
                  <a:path extrusionOk="0" h="1098" w="1655">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0"/>
              <p:cNvSpPr/>
              <p:nvPr/>
            </p:nvSpPr>
            <p:spPr>
              <a:xfrm>
                <a:off x="849425" y="1582025"/>
                <a:ext cx="41350" cy="26225"/>
              </a:xfrm>
              <a:custGeom>
                <a:rect b="b" l="l" r="r" t="t"/>
                <a:pathLst>
                  <a:path extrusionOk="0" h="1049" w="1654">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0"/>
              <p:cNvSpPr/>
              <p:nvPr/>
            </p:nvSpPr>
            <p:spPr>
              <a:xfrm>
                <a:off x="854775" y="1512350"/>
                <a:ext cx="41350" cy="26350"/>
              </a:xfrm>
              <a:custGeom>
                <a:rect b="b" l="l" r="r" t="t"/>
                <a:pathLst>
                  <a:path extrusionOk="0" h="1054" w="1654">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0"/>
              <p:cNvSpPr/>
              <p:nvPr/>
            </p:nvSpPr>
            <p:spPr>
              <a:xfrm>
                <a:off x="697175" y="1574425"/>
                <a:ext cx="34575" cy="26150"/>
              </a:xfrm>
              <a:custGeom>
                <a:rect b="b" l="l" r="r" t="t"/>
                <a:pathLst>
                  <a:path extrusionOk="0" h="1046" w="1383">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0"/>
              <p:cNvSpPr/>
              <p:nvPr/>
            </p:nvSpPr>
            <p:spPr>
              <a:xfrm>
                <a:off x="697175" y="1662225"/>
                <a:ext cx="4900" cy="17050"/>
              </a:xfrm>
              <a:custGeom>
                <a:rect b="b" l="l" r="r" t="t"/>
                <a:pathLst>
                  <a:path extrusionOk="0" h="682" w="196">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0"/>
              <p:cNvSpPr/>
              <p:nvPr/>
            </p:nvSpPr>
            <p:spPr>
              <a:xfrm>
                <a:off x="972475" y="1709875"/>
                <a:ext cx="41350" cy="26300"/>
              </a:xfrm>
              <a:custGeom>
                <a:rect b="b" l="l" r="r" t="t"/>
                <a:pathLst>
                  <a:path extrusionOk="0" h="1052" w="1654">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0"/>
              <p:cNvSpPr/>
              <p:nvPr/>
            </p:nvSpPr>
            <p:spPr>
              <a:xfrm>
                <a:off x="838225" y="1887400"/>
                <a:ext cx="41375" cy="26300"/>
              </a:xfrm>
              <a:custGeom>
                <a:rect b="b" l="l" r="r" t="t"/>
                <a:pathLst>
                  <a:path extrusionOk="0" h="1052" w="1655">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0"/>
              <p:cNvSpPr/>
              <p:nvPr/>
            </p:nvSpPr>
            <p:spPr>
              <a:xfrm>
                <a:off x="1004075" y="1825225"/>
                <a:ext cx="41375" cy="26700"/>
              </a:xfrm>
              <a:custGeom>
                <a:rect b="b" l="l" r="r" t="t"/>
                <a:pathLst>
                  <a:path extrusionOk="0" h="1068" w="1655">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0"/>
              <p:cNvSpPr/>
              <p:nvPr/>
            </p:nvSpPr>
            <p:spPr>
              <a:xfrm>
                <a:off x="1129575" y="1785825"/>
                <a:ext cx="41350" cy="26225"/>
              </a:xfrm>
              <a:custGeom>
                <a:rect b="b" l="l" r="r" t="t"/>
                <a:pathLst>
                  <a:path extrusionOk="0" h="1049" w="1654">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0"/>
              <p:cNvSpPr/>
              <p:nvPr/>
            </p:nvSpPr>
            <p:spPr>
              <a:xfrm>
                <a:off x="1223925" y="1796325"/>
                <a:ext cx="41850" cy="26900"/>
              </a:xfrm>
              <a:custGeom>
                <a:rect b="b" l="l" r="r" t="t"/>
                <a:pathLst>
                  <a:path extrusionOk="0" h="1076" w="1674">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0"/>
              <p:cNvSpPr/>
              <p:nvPr/>
            </p:nvSpPr>
            <p:spPr>
              <a:xfrm>
                <a:off x="1308075" y="1782300"/>
                <a:ext cx="41350" cy="26350"/>
              </a:xfrm>
              <a:custGeom>
                <a:rect b="b" l="l" r="r" t="t"/>
                <a:pathLst>
                  <a:path extrusionOk="0" h="1054" w="1654">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0"/>
              <p:cNvSpPr/>
              <p:nvPr/>
            </p:nvSpPr>
            <p:spPr>
              <a:xfrm>
                <a:off x="1058550" y="1692650"/>
                <a:ext cx="40875" cy="26500"/>
              </a:xfrm>
              <a:custGeom>
                <a:rect b="b" l="l" r="r" t="t"/>
                <a:pathLst>
                  <a:path extrusionOk="0" h="1060" w="1635">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0"/>
              <p:cNvSpPr/>
              <p:nvPr/>
            </p:nvSpPr>
            <p:spPr>
              <a:xfrm>
                <a:off x="795925" y="1779000"/>
                <a:ext cx="41850" cy="26725"/>
              </a:xfrm>
              <a:custGeom>
                <a:rect b="b" l="l" r="r" t="t"/>
                <a:pathLst>
                  <a:path extrusionOk="0" h="1069" w="1674">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0"/>
              <p:cNvSpPr/>
              <p:nvPr/>
            </p:nvSpPr>
            <p:spPr>
              <a:xfrm>
                <a:off x="707875" y="1929225"/>
                <a:ext cx="41375" cy="26300"/>
              </a:xfrm>
              <a:custGeom>
                <a:rect b="b" l="l" r="r" t="t"/>
                <a:pathLst>
                  <a:path extrusionOk="0" h="1052" w="1655">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0"/>
              <p:cNvSpPr/>
              <p:nvPr/>
            </p:nvSpPr>
            <p:spPr>
              <a:xfrm>
                <a:off x="2094525" y="1736625"/>
                <a:ext cx="41375" cy="26300"/>
              </a:xfrm>
              <a:custGeom>
                <a:rect b="b" l="l" r="r" t="t"/>
                <a:pathLst>
                  <a:path extrusionOk="0" h="1052" w="1655">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0"/>
              <p:cNvSpPr/>
              <p:nvPr/>
            </p:nvSpPr>
            <p:spPr>
              <a:xfrm>
                <a:off x="829475" y="1143025"/>
                <a:ext cx="41375" cy="26525"/>
              </a:xfrm>
              <a:custGeom>
                <a:rect b="b" l="l" r="r" t="t"/>
                <a:pathLst>
                  <a:path extrusionOk="0" h="1061" w="1655">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0"/>
              <p:cNvSpPr/>
              <p:nvPr/>
            </p:nvSpPr>
            <p:spPr>
              <a:xfrm>
                <a:off x="745325" y="1062750"/>
                <a:ext cx="41375" cy="26550"/>
              </a:xfrm>
              <a:custGeom>
                <a:rect b="b" l="l" r="r" t="t"/>
                <a:pathLst>
                  <a:path extrusionOk="0" h="1062" w="1655">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0"/>
              <p:cNvSpPr/>
              <p:nvPr/>
            </p:nvSpPr>
            <p:spPr>
              <a:xfrm>
                <a:off x="825100" y="1077850"/>
                <a:ext cx="41375" cy="26525"/>
              </a:xfrm>
              <a:custGeom>
                <a:rect b="b" l="l" r="r" t="t"/>
                <a:pathLst>
                  <a:path extrusionOk="0" h="1061" w="1655">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0"/>
              <p:cNvSpPr/>
              <p:nvPr/>
            </p:nvSpPr>
            <p:spPr>
              <a:xfrm>
                <a:off x="987050" y="1141075"/>
                <a:ext cx="42350" cy="26525"/>
              </a:xfrm>
              <a:custGeom>
                <a:rect b="b" l="l" r="r" t="t"/>
                <a:pathLst>
                  <a:path extrusionOk="0" h="1061" w="1694">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0"/>
              <p:cNvSpPr/>
              <p:nvPr/>
            </p:nvSpPr>
            <p:spPr>
              <a:xfrm>
                <a:off x="731725" y="962075"/>
                <a:ext cx="41350" cy="27025"/>
              </a:xfrm>
              <a:custGeom>
                <a:rect b="b" l="l" r="r" t="t"/>
                <a:pathLst>
                  <a:path extrusionOk="0" h="1081" w="1654">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0"/>
              <p:cNvSpPr/>
              <p:nvPr/>
            </p:nvSpPr>
            <p:spPr>
              <a:xfrm>
                <a:off x="973925" y="1071025"/>
                <a:ext cx="41375" cy="27025"/>
              </a:xfrm>
              <a:custGeom>
                <a:rect b="b" l="l" r="r" t="t"/>
                <a:pathLst>
                  <a:path extrusionOk="0" h="1081" w="1655">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0"/>
              <p:cNvSpPr/>
              <p:nvPr/>
            </p:nvSpPr>
            <p:spPr>
              <a:xfrm>
                <a:off x="1016250" y="1001975"/>
                <a:ext cx="41350" cy="26525"/>
              </a:xfrm>
              <a:custGeom>
                <a:rect b="b" l="l" r="r" t="t"/>
                <a:pathLst>
                  <a:path extrusionOk="0" h="1061" w="1654">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0"/>
              <p:cNvSpPr/>
              <p:nvPr/>
            </p:nvSpPr>
            <p:spPr>
              <a:xfrm>
                <a:off x="989500" y="893025"/>
                <a:ext cx="41350" cy="26525"/>
              </a:xfrm>
              <a:custGeom>
                <a:rect b="b" l="l" r="r" t="t"/>
                <a:pathLst>
                  <a:path extrusionOk="0" h="1061" w="1654">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0"/>
              <p:cNvSpPr/>
              <p:nvPr/>
            </p:nvSpPr>
            <p:spPr>
              <a:xfrm>
                <a:off x="1071700" y="909550"/>
                <a:ext cx="41350" cy="26525"/>
              </a:xfrm>
              <a:custGeom>
                <a:rect b="b" l="l" r="r" t="t"/>
                <a:pathLst>
                  <a:path extrusionOk="0" h="1061" w="1654">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0"/>
              <p:cNvSpPr/>
              <p:nvPr/>
            </p:nvSpPr>
            <p:spPr>
              <a:xfrm>
                <a:off x="939875" y="803050"/>
                <a:ext cx="41375" cy="26525"/>
              </a:xfrm>
              <a:custGeom>
                <a:rect b="b" l="l" r="r" t="t"/>
                <a:pathLst>
                  <a:path extrusionOk="0" h="1061" w="1655">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0"/>
              <p:cNvSpPr/>
              <p:nvPr/>
            </p:nvSpPr>
            <p:spPr>
              <a:xfrm>
                <a:off x="1066825" y="844875"/>
                <a:ext cx="41375" cy="26525"/>
              </a:xfrm>
              <a:custGeom>
                <a:rect b="b" l="l" r="r" t="t"/>
                <a:pathLst>
                  <a:path extrusionOk="0" h="1061" w="1655">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0"/>
              <p:cNvSpPr/>
              <p:nvPr/>
            </p:nvSpPr>
            <p:spPr>
              <a:xfrm>
                <a:off x="829000" y="676100"/>
                <a:ext cx="41350" cy="26525"/>
              </a:xfrm>
              <a:custGeom>
                <a:rect b="b" l="l" r="r" t="t"/>
                <a:pathLst>
                  <a:path extrusionOk="0" h="1061" w="1654">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0"/>
              <p:cNvSpPr/>
              <p:nvPr/>
            </p:nvSpPr>
            <p:spPr>
              <a:xfrm>
                <a:off x="1183550" y="1036500"/>
                <a:ext cx="41375" cy="26525"/>
              </a:xfrm>
              <a:custGeom>
                <a:rect b="b" l="l" r="r" t="t"/>
                <a:pathLst>
                  <a:path extrusionOk="0" h="1061" w="1655">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0"/>
              <p:cNvSpPr/>
              <p:nvPr/>
            </p:nvSpPr>
            <p:spPr>
              <a:xfrm>
                <a:off x="1110600" y="1025300"/>
                <a:ext cx="41375" cy="27525"/>
              </a:xfrm>
              <a:custGeom>
                <a:rect b="b" l="l" r="r" t="t"/>
                <a:pathLst>
                  <a:path extrusionOk="0" h="1101" w="1655">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0"/>
              <p:cNvSpPr/>
              <p:nvPr/>
            </p:nvSpPr>
            <p:spPr>
              <a:xfrm>
                <a:off x="894150" y="995150"/>
                <a:ext cx="41375" cy="26050"/>
              </a:xfrm>
              <a:custGeom>
                <a:rect b="b" l="l" r="r" t="t"/>
                <a:pathLst>
                  <a:path extrusionOk="0" h="1042" w="1655">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0"/>
              <p:cNvSpPr/>
              <p:nvPr/>
            </p:nvSpPr>
            <p:spPr>
              <a:xfrm>
                <a:off x="2246775" y="1758500"/>
                <a:ext cx="41350" cy="26300"/>
              </a:xfrm>
              <a:custGeom>
                <a:rect b="b" l="l" r="r" t="t"/>
                <a:pathLst>
                  <a:path extrusionOk="0" h="1052" w="1654">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0"/>
              <p:cNvSpPr/>
              <p:nvPr/>
            </p:nvSpPr>
            <p:spPr>
              <a:xfrm>
                <a:off x="2131975" y="1658800"/>
                <a:ext cx="41375" cy="26300"/>
              </a:xfrm>
              <a:custGeom>
                <a:rect b="b" l="l" r="r" t="t"/>
                <a:pathLst>
                  <a:path extrusionOk="0" h="1052" w="1655">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0"/>
              <p:cNvSpPr/>
              <p:nvPr/>
            </p:nvSpPr>
            <p:spPr>
              <a:xfrm>
                <a:off x="2352300" y="1751225"/>
                <a:ext cx="17050" cy="26775"/>
              </a:xfrm>
              <a:custGeom>
                <a:rect b="b" l="l" r="r" t="t"/>
                <a:pathLst>
                  <a:path extrusionOk="0" h="1071" w="682">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0"/>
              <p:cNvSpPr/>
              <p:nvPr/>
            </p:nvSpPr>
            <p:spPr>
              <a:xfrm>
                <a:off x="2362525" y="1694325"/>
                <a:ext cx="6825" cy="20450"/>
              </a:xfrm>
              <a:custGeom>
                <a:rect b="b" l="l" r="r" t="t"/>
                <a:pathLst>
                  <a:path extrusionOk="0" h="818" w="273">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0"/>
              <p:cNvSpPr/>
              <p:nvPr/>
            </p:nvSpPr>
            <p:spPr>
              <a:xfrm>
                <a:off x="2255025" y="1204300"/>
                <a:ext cx="41375" cy="26525"/>
              </a:xfrm>
              <a:custGeom>
                <a:rect b="b" l="l" r="r" t="t"/>
                <a:pathLst>
                  <a:path extrusionOk="0" h="1061" w="1655">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0"/>
              <p:cNvSpPr/>
              <p:nvPr/>
            </p:nvSpPr>
            <p:spPr>
              <a:xfrm>
                <a:off x="2126150" y="1090975"/>
                <a:ext cx="41375" cy="27025"/>
              </a:xfrm>
              <a:custGeom>
                <a:rect b="b" l="l" r="r" t="t"/>
                <a:pathLst>
                  <a:path extrusionOk="0" h="1081" w="1655">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0"/>
              <p:cNvSpPr/>
              <p:nvPr/>
            </p:nvSpPr>
            <p:spPr>
              <a:xfrm>
                <a:off x="2175275" y="1032125"/>
                <a:ext cx="41375" cy="27025"/>
              </a:xfrm>
              <a:custGeom>
                <a:rect b="b" l="l" r="r" t="t"/>
                <a:pathLst>
                  <a:path extrusionOk="0" h="1081" w="1655">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0"/>
              <p:cNvSpPr/>
              <p:nvPr/>
            </p:nvSpPr>
            <p:spPr>
              <a:xfrm>
                <a:off x="2256500" y="953825"/>
                <a:ext cx="41375" cy="26525"/>
              </a:xfrm>
              <a:custGeom>
                <a:rect b="b" l="l" r="r" t="t"/>
                <a:pathLst>
                  <a:path extrusionOk="0" h="1061" w="1655">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0"/>
              <p:cNvSpPr/>
              <p:nvPr/>
            </p:nvSpPr>
            <p:spPr>
              <a:xfrm>
                <a:off x="2040050" y="985425"/>
                <a:ext cx="41375" cy="26525"/>
              </a:xfrm>
              <a:custGeom>
                <a:rect b="b" l="l" r="r" t="t"/>
                <a:pathLst>
                  <a:path extrusionOk="0" h="1061" w="1655">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0"/>
              <p:cNvSpPr/>
              <p:nvPr/>
            </p:nvSpPr>
            <p:spPr>
              <a:xfrm>
                <a:off x="1934025" y="1015575"/>
                <a:ext cx="41375" cy="27025"/>
              </a:xfrm>
              <a:custGeom>
                <a:rect b="b" l="l" r="r" t="t"/>
                <a:pathLst>
                  <a:path extrusionOk="0" h="1081" w="1655">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0"/>
              <p:cNvSpPr/>
              <p:nvPr/>
            </p:nvSpPr>
            <p:spPr>
              <a:xfrm>
                <a:off x="2162150" y="852150"/>
                <a:ext cx="41850" cy="27025"/>
              </a:xfrm>
              <a:custGeom>
                <a:rect b="b" l="l" r="r" t="t"/>
                <a:pathLst>
                  <a:path extrusionOk="0" h="1081" w="1674">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0"/>
              <p:cNvSpPr/>
              <p:nvPr/>
            </p:nvSpPr>
            <p:spPr>
              <a:xfrm>
                <a:off x="2191325" y="742725"/>
                <a:ext cx="41850" cy="27025"/>
              </a:xfrm>
              <a:custGeom>
                <a:rect b="b" l="l" r="r" t="t"/>
                <a:pathLst>
                  <a:path extrusionOk="0" h="1081" w="1674">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0"/>
              <p:cNvSpPr/>
              <p:nvPr/>
            </p:nvSpPr>
            <p:spPr>
              <a:xfrm>
                <a:off x="2021575" y="903225"/>
                <a:ext cx="41375" cy="27025"/>
              </a:xfrm>
              <a:custGeom>
                <a:rect b="b" l="l" r="r" t="t"/>
                <a:pathLst>
                  <a:path extrusionOk="0" h="1081" w="1655">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0"/>
              <p:cNvSpPr/>
              <p:nvPr/>
            </p:nvSpPr>
            <p:spPr>
              <a:xfrm>
                <a:off x="1932075" y="923175"/>
                <a:ext cx="41375" cy="27025"/>
              </a:xfrm>
              <a:custGeom>
                <a:rect b="b" l="l" r="r" t="t"/>
                <a:pathLst>
                  <a:path extrusionOk="0" h="1081" w="1655">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0"/>
              <p:cNvSpPr/>
              <p:nvPr/>
            </p:nvSpPr>
            <p:spPr>
              <a:xfrm>
                <a:off x="1850375" y="877950"/>
                <a:ext cx="41375" cy="26525"/>
              </a:xfrm>
              <a:custGeom>
                <a:rect b="b" l="l" r="r" t="t"/>
                <a:pathLst>
                  <a:path extrusionOk="0" h="1061" w="1655">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0"/>
              <p:cNvSpPr/>
              <p:nvPr/>
            </p:nvSpPr>
            <p:spPr>
              <a:xfrm>
                <a:off x="1738500" y="911025"/>
                <a:ext cx="41375" cy="27000"/>
              </a:xfrm>
              <a:custGeom>
                <a:rect b="b" l="l" r="r" t="t"/>
                <a:pathLst>
                  <a:path extrusionOk="0" h="1080" w="1655">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0"/>
              <p:cNvSpPr/>
              <p:nvPr/>
            </p:nvSpPr>
            <p:spPr>
              <a:xfrm>
                <a:off x="2276450" y="1035100"/>
                <a:ext cx="41850" cy="27450"/>
              </a:xfrm>
              <a:custGeom>
                <a:rect b="b" l="l" r="r" t="t"/>
                <a:pathLst>
                  <a:path extrusionOk="0" h="1098" w="1674">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0"/>
              <p:cNvSpPr/>
              <p:nvPr/>
            </p:nvSpPr>
            <p:spPr>
              <a:xfrm>
                <a:off x="862050" y="462325"/>
                <a:ext cx="345350" cy="197500"/>
              </a:xfrm>
              <a:custGeom>
                <a:rect b="b" l="l" r="r" t="t"/>
                <a:pathLst>
                  <a:path extrusionOk="0" h="7900" w="13814">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0"/>
              <p:cNvSpPr/>
              <p:nvPr/>
            </p:nvSpPr>
            <p:spPr>
              <a:xfrm>
                <a:off x="2138800" y="671475"/>
                <a:ext cx="230550" cy="6350"/>
              </a:xfrm>
              <a:custGeom>
                <a:rect b="b" l="l" r="r" t="t"/>
                <a:pathLst>
                  <a:path extrusionOk="0" h="254" w="9222">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0"/>
              <p:cNvSpPr/>
              <p:nvPr/>
            </p:nvSpPr>
            <p:spPr>
              <a:xfrm>
                <a:off x="1131514" y="2433822"/>
                <a:ext cx="219375" cy="125775"/>
              </a:xfrm>
              <a:custGeom>
                <a:rect b="b" l="l" r="r" t="t"/>
                <a:pathLst>
                  <a:path extrusionOk="0" h="5031" w="8775">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0"/>
              <p:cNvSpPr/>
              <p:nvPr/>
            </p:nvSpPr>
            <p:spPr>
              <a:xfrm>
                <a:off x="1627625" y="646675"/>
                <a:ext cx="5850" cy="200900"/>
              </a:xfrm>
              <a:custGeom>
                <a:rect b="b" l="l" r="r" t="t"/>
                <a:pathLst>
                  <a:path extrusionOk="0" h="8036" w="234">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0"/>
              <p:cNvSpPr/>
              <p:nvPr/>
            </p:nvSpPr>
            <p:spPr>
              <a:xfrm>
                <a:off x="1655350" y="779450"/>
                <a:ext cx="41350" cy="25800"/>
              </a:xfrm>
              <a:custGeom>
                <a:rect b="b" l="l" r="r" t="t"/>
                <a:pathLst>
                  <a:path extrusionOk="0" h="1032" w="1654">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0"/>
              <p:cNvSpPr/>
              <p:nvPr/>
            </p:nvSpPr>
            <p:spPr>
              <a:xfrm>
                <a:off x="1672850" y="619925"/>
                <a:ext cx="6350" cy="162950"/>
              </a:xfrm>
              <a:custGeom>
                <a:rect b="b" l="l" r="r" t="t"/>
                <a:pathLst>
                  <a:path extrusionOk="0" h="6518" w="254">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0"/>
              <p:cNvSpPr/>
              <p:nvPr/>
            </p:nvSpPr>
            <p:spPr>
              <a:xfrm>
                <a:off x="1701550" y="719150"/>
                <a:ext cx="41350" cy="25800"/>
              </a:xfrm>
              <a:custGeom>
                <a:rect b="b" l="l" r="r" t="t"/>
                <a:pathLst>
                  <a:path extrusionOk="0" h="1032" w="1654">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0"/>
              <p:cNvSpPr/>
              <p:nvPr/>
            </p:nvSpPr>
            <p:spPr>
              <a:xfrm>
                <a:off x="1719050" y="593650"/>
                <a:ext cx="6350" cy="129900"/>
              </a:xfrm>
              <a:custGeom>
                <a:rect b="b" l="l" r="r" t="t"/>
                <a:pathLst>
                  <a:path extrusionOk="0" h="5196" w="254">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0"/>
              <p:cNvSpPr/>
              <p:nvPr/>
            </p:nvSpPr>
            <p:spPr>
              <a:xfrm>
                <a:off x="1747275" y="654925"/>
                <a:ext cx="41350" cy="26300"/>
              </a:xfrm>
              <a:custGeom>
                <a:rect b="b" l="l" r="r" t="t"/>
                <a:pathLst>
                  <a:path extrusionOk="0" h="1052" w="1654">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0"/>
              <p:cNvSpPr/>
              <p:nvPr/>
            </p:nvSpPr>
            <p:spPr>
              <a:xfrm>
                <a:off x="1764775" y="566900"/>
                <a:ext cx="6350" cy="92450"/>
              </a:xfrm>
              <a:custGeom>
                <a:rect b="b" l="l" r="r" t="t"/>
                <a:pathLst>
                  <a:path extrusionOk="0" h="3698" w="254">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0"/>
              <p:cNvSpPr/>
              <p:nvPr/>
            </p:nvSpPr>
            <p:spPr>
              <a:xfrm>
                <a:off x="2282750" y="462325"/>
                <a:ext cx="19000" cy="1500"/>
              </a:xfrm>
              <a:custGeom>
                <a:rect b="b" l="l" r="r" t="t"/>
                <a:pathLst>
                  <a:path extrusionOk="0" h="60" w="760">
                    <a:moveTo>
                      <a:pt x="1" y="1"/>
                    </a:moveTo>
                    <a:cubicBezTo>
                      <a:pt x="118" y="59"/>
                      <a:pt x="234" y="59"/>
                      <a:pt x="390" y="59"/>
                    </a:cubicBezTo>
                    <a:cubicBezTo>
                      <a:pt x="546" y="59"/>
                      <a:pt x="623" y="40"/>
                      <a:pt x="76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0"/>
              <p:cNvSpPr/>
              <p:nvPr/>
            </p:nvSpPr>
            <p:spPr>
              <a:xfrm>
                <a:off x="2340150" y="477275"/>
                <a:ext cx="29200" cy="26425"/>
              </a:xfrm>
              <a:custGeom>
                <a:rect b="b" l="l" r="r" t="t"/>
                <a:pathLst>
                  <a:path extrusionOk="0" h="1057" w="1168">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31" name="Google Shape;931;p30"/>
          <p:cNvGrpSpPr/>
          <p:nvPr/>
        </p:nvGrpSpPr>
        <p:grpSpPr>
          <a:xfrm>
            <a:off x="6152311" y="785725"/>
            <a:ext cx="2291369" cy="3820561"/>
            <a:chOff x="6152311" y="785725"/>
            <a:chExt cx="2291369" cy="3820561"/>
          </a:xfrm>
        </p:grpSpPr>
        <p:grpSp>
          <p:nvGrpSpPr>
            <p:cNvPr id="932" name="Google Shape;932;p30"/>
            <p:cNvGrpSpPr/>
            <p:nvPr/>
          </p:nvGrpSpPr>
          <p:grpSpPr>
            <a:xfrm>
              <a:off x="6162109" y="1896405"/>
              <a:ext cx="1791332" cy="1162829"/>
              <a:chOff x="-4004341" y="2465518"/>
              <a:chExt cx="1791332" cy="1162829"/>
            </a:xfrm>
          </p:grpSpPr>
          <p:sp>
            <p:nvSpPr>
              <p:cNvPr id="933" name="Google Shape;933;p30"/>
              <p:cNvSpPr/>
              <p:nvPr/>
            </p:nvSpPr>
            <p:spPr>
              <a:xfrm>
                <a:off x="-3238869" y="3540443"/>
                <a:ext cx="296388" cy="76122"/>
              </a:xfrm>
              <a:custGeom>
                <a:rect b="b" l="l" r="r" t="t"/>
                <a:pathLst>
                  <a:path extrusionOk="0" h="686" w="2671">
                    <a:moveTo>
                      <a:pt x="1" y="0"/>
                    </a:moveTo>
                    <a:lnTo>
                      <a:pt x="1" y="685"/>
                    </a:lnTo>
                    <a:lnTo>
                      <a:pt x="2671" y="685"/>
                    </a:lnTo>
                    <a:lnTo>
                      <a:pt x="2671" y="0"/>
                    </a:lnTo>
                    <a:close/>
                  </a:path>
                </a:pathLst>
              </a:custGeom>
              <a:solidFill>
                <a:schemeClr val="accent2"/>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0"/>
              <p:cNvSpPr/>
              <p:nvPr/>
            </p:nvSpPr>
            <p:spPr>
              <a:xfrm>
                <a:off x="-2741963" y="2725067"/>
                <a:ext cx="14536" cy="14536"/>
              </a:xfrm>
              <a:custGeom>
                <a:rect b="b" l="l" r="r" t="t"/>
                <a:pathLst>
                  <a:path extrusionOk="0" h="131" w="131">
                    <a:moveTo>
                      <a:pt x="0" y="0"/>
                    </a:moveTo>
                    <a:lnTo>
                      <a:pt x="0" y="60"/>
                    </a:lnTo>
                    <a:lnTo>
                      <a:pt x="130" y="130"/>
                    </a:lnTo>
                    <a:lnTo>
                      <a:pt x="130" y="83"/>
                    </a:lnTo>
                    <a:lnTo>
                      <a:pt x="0"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0"/>
              <p:cNvSpPr/>
              <p:nvPr/>
            </p:nvSpPr>
            <p:spPr>
              <a:xfrm>
                <a:off x="-3461689" y="2727730"/>
                <a:ext cx="14536" cy="15757"/>
              </a:xfrm>
              <a:custGeom>
                <a:rect b="b" l="l" r="r" t="t"/>
                <a:pathLst>
                  <a:path extrusionOk="0" h="142" w="131">
                    <a:moveTo>
                      <a:pt x="131" y="0"/>
                    </a:moveTo>
                    <a:lnTo>
                      <a:pt x="1" y="83"/>
                    </a:lnTo>
                    <a:lnTo>
                      <a:pt x="1" y="142"/>
                    </a:lnTo>
                    <a:lnTo>
                      <a:pt x="131" y="47"/>
                    </a:lnTo>
                    <a:lnTo>
                      <a:pt x="131"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0"/>
              <p:cNvSpPr/>
              <p:nvPr/>
            </p:nvSpPr>
            <p:spPr>
              <a:xfrm>
                <a:off x="-2942590" y="3124876"/>
                <a:ext cx="714504" cy="491686"/>
              </a:xfrm>
              <a:custGeom>
                <a:rect b="b" l="l" r="r" t="t"/>
                <a:pathLst>
                  <a:path extrusionOk="0" h="4431" w="6439">
                    <a:moveTo>
                      <a:pt x="6439" y="0"/>
                    </a:moveTo>
                    <a:lnTo>
                      <a:pt x="1" y="3745"/>
                    </a:lnTo>
                    <a:lnTo>
                      <a:pt x="1" y="4430"/>
                    </a:lnTo>
                    <a:lnTo>
                      <a:pt x="6439" y="697"/>
                    </a:lnTo>
                    <a:lnTo>
                      <a:pt x="6439"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0"/>
              <p:cNvSpPr/>
              <p:nvPr/>
            </p:nvSpPr>
            <p:spPr>
              <a:xfrm>
                <a:off x="-3958484" y="3126208"/>
                <a:ext cx="719719" cy="490354"/>
              </a:xfrm>
              <a:custGeom>
                <a:rect b="b" l="l" r="r" t="t"/>
                <a:pathLst>
                  <a:path extrusionOk="0" h="4419" w="6486">
                    <a:moveTo>
                      <a:pt x="1" y="0"/>
                    </a:moveTo>
                    <a:lnTo>
                      <a:pt x="1" y="685"/>
                    </a:lnTo>
                    <a:lnTo>
                      <a:pt x="6486" y="4418"/>
                    </a:lnTo>
                    <a:lnTo>
                      <a:pt x="6486" y="3733"/>
                    </a:lnTo>
                    <a:lnTo>
                      <a:pt x="1"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0"/>
              <p:cNvSpPr/>
              <p:nvPr/>
            </p:nvSpPr>
            <p:spPr>
              <a:xfrm>
                <a:off x="-3958484" y="2537645"/>
                <a:ext cx="1730388" cy="1002902"/>
              </a:xfrm>
              <a:custGeom>
                <a:rect b="b" l="l" r="r" t="t"/>
                <a:pathLst>
                  <a:path extrusionOk="0" h="9038" w="15594">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0"/>
              <p:cNvSpPr/>
              <p:nvPr/>
            </p:nvSpPr>
            <p:spPr>
              <a:xfrm>
                <a:off x="-2709228" y="2744708"/>
                <a:ext cx="15868" cy="14536"/>
              </a:xfrm>
              <a:custGeom>
                <a:rect b="b" l="l" r="r" t="t"/>
                <a:pathLst>
                  <a:path extrusionOk="0" h="131" w="143">
                    <a:moveTo>
                      <a:pt x="1" y="1"/>
                    </a:moveTo>
                    <a:lnTo>
                      <a:pt x="12" y="60"/>
                    </a:lnTo>
                    <a:lnTo>
                      <a:pt x="142" y="131"/>
                    </a:lnTo>
                    <a:lnTo>
                      <a:pt x="142" y="83"/>
                    </a:lnTo>
                    <a:lnTo>
                      <a:pt x="1" y="1"/>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0"/>
              <p:cNvSpPr/>
              <p:nvPr/>
            </p:nvSpPr>
            <p:spPr>
              <a:xfrm>
                <a:off x="-2709228" y="2725067"/>
                <a:ext cx="48603" cy="28962"/>
              </a:xfrm>
              <a:custGeom>
                <a:rect b="b" l="l" r="r" t="t"/>
                <a:pathLst>
                  <a:path extrusionOk="0" h="261" w="438">
                    <a:moveTo>
                      <a:pt x="308" y="0"/>
                    </a:moveTo>
                    <a:lnTo>
                      <a:pt x="1" y="178"/>
                    </a:lnTo>
                    <a:lnTo>
                      <a:pt x="142" y="260"/>
                    </a:lnTo>
                    <a:lnTo>
                      <a:pt x="438" y="83"/>
                    </a:lnTo>
                    <a:lnTo>
                      <a:pt x="308"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0"/>
              <p:cNvSpPr/>
              <p:nvPr/>
            </p:nvSpPr>
            <p:spPr>
              <a:xfrm>
                <a:off x="-3495755" y="2747371"/>
                <a:ext cx="15868" cy="15868"/>
              </a:xfrm>
              <a:custGeom>
                <a:rect b="b" l="l" r="r" t="t"/>
                <a:pathLst>
                  <a:path extrusionOk="0" h="143" w="143">
                    <a:moveTo>
                      <a:pt x="142" y="0"/>
                    </a:moveTo>
                    <a:lnTo>
                      <a:pt x="1" y="83"/>
                    </a:lnTo>
                    <a:lnTo>
                      <a:pt x="1" y="142"/>
                    </a:lnTo>
                    <a:lnTo>
                      <a:pt x="142" y="48"/>
                    </a:lnTo>
                    <a:lnTo>
                      <a:pt x="142"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0"/>
              <p:cNvSpPr/>
              <p:nvPr/>
            </p:nvSpPr>
            <p:spPr>
              <a:xfrm>
                <a:off x="-3528490" y="2727730"/>
                <a:ext cx="48603" cy="28851"/>
              </a:xfrm>
              <a:custGeom>
                <a:rect b="b" l="l" r="r" t="t"/>
                <a:pathLst>
                  <a:path extrusionOk="0" h="260" w="438">
                    <a:moveTo>
                      <a:pt x="130" y="0"/>
                    </a:moveTo>
                    <a:lnTo>
                      <a:pt x="0" y="83"/>
                    </a:lnTo>
                    <a:lnTo>
                      <a:pt x="296" y="260"/>
                    </a:lnTo>
                    <a:lnTo>
                      <a:pt x="437" y="177"/>
                    </a:lnTo>
                    <a:lnTo>
                      <a:pt x="130"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0"/>
              <p:cNvSpPr/>
              <p:nvPr/>
            </p:nvSpPr>
            <p:spPr>
              <a:xfrm>
                <a:off x="-2942590" y="3054080"/>
                <a:ext cx="714504" cy="462835"/>
              </a:xfrm>
              <a:custGeom>
                <a:rect b="b" l="l" r="r" t="t"/>
                <a:pathLst>
                  <a:path extrusionOk="0" h="4171" w="6439">
                    <a:moveTo>
                      <a:pt x="6439" y="1"/>
                    </a:moveTo>
                    <a:lnTo>
                      <a:pt x="1" y="3734"/>
                    </a:lnTo>
                    <a:lnTo>
                      <a:pt x="1" y="4171"/>
                    </a:lnTo>
                    <a:lnTo>
                      <a:pt x="6439" y="414"/>
                    </a:lnTo>
                    <a:lnTo>
                      <a:pt x="6439" y="1"/>
                    </a:lnTo>
                    <a:close/>
                  </a:path>
                </a:pathLst>
              </a:custGeom>
              <a:solidFill>
                <a:schemeClr val="accent2"/>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0"/>
              <p:cNvSpPr/>
              <p:nvPr/>
            </p:nvSpPr>
            <p:spPr>
              <a:xfrm>
                <a:off x="-3958484" y="3054080"/>
                <a:ext cx="719719" cy="462835"/>
              </a:xfrm>
              <a:custGeom>
                <a:rect b="b" l="l" r="r" t="t"/>
                <a:pathLst>
                  <a:path extrusionOk="0" h="4171" w="6486">
                    <a:moveTo>
                      <a:pt x="1" y="1"/>
                    </a:moveTo>
                    <a:lnTo>
                      <a:pt x="1" y="414"/>
                    </a:lnTo>
                    <a:lnTo>
                      <a:pt x="6486" y="4171"/>
                    </a:lnTo>
                    <a:lnTo>
                      <a:pt x="6486" y="373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0"/>
              <p:cNvSpPr/>
              <p:nvPr/>
            </p:nvSpPr>
            <p:spPr>
              <a:xfrm>
                <a:off x="-3238869" y="3468316"/>
                <a:ext cx="296388" cy="48603"/>
              </a:xfrm>
              <a:custGeom>
                <a:rect b="b" l="l" r="r" t="t"/>
                <a:pathLst>
                  <a:path extrusionOk="0" h="438" w="2671">
                    <a:moveTo>
                      <a:pt x="1" y="1"/>
                    </a:moveTo>
                    <a:lnTo>
                      <a:pt x="1" y="438"/>
                    </a:lnTo>
                    <a:lnTo>
                      <a:pt x="2671" y="438"/>
                    </a:lnTo>
                    <a:lnTo>
                      <a:pt x="2671" y="1"/>
                    </a:lnTo>
                    <a:close/>
                  </a:path>
                </a:pathLst>
              </a:custGeom>
              <a:solidFill>
                <a:schemeClr val="accent2"/>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0"/>
              <p:cNvSpPr/>
              <p:nvPr/>
            </p:nvSpPr>
            <p:spPr>
              <a:xfrm>
                <a:off x="-3958484" y="2465518"/>
                <a:ext cx="1730388" cy="1002902"/>
              </a:xfrm>
              <a:custGeom>
                <a:rect b="b" l="l" r="r" t="t"/>
                <a:pathLst>
                  <a:path extrusionOk="0" h="9038" w="15594">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0"/>
              <p:cNvSpPr/>
              <p:nvPr/>
            </p:nvSpPr>
            <p:spPr>
              <a:xfrm>
                <a:off x="-3904776" y="2516673"/>
                <a:ext cx="1625637" cy="899371"/>
              </a:xfrm>
              <a:custGeom>
                <a:rect b="b" l="l" r="r" t="t"/>
                <a:pathLst>
                  <a:path extrusionOk="0" h="8105" w="1465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0"/>
              <p:cNvSpPr/>
              <p:nvPr/>
            </p:nvSpPr>
            <p:spPr>
              <a:xfrm>
                <a:off x="-3722570" y="2675243"/>
                <a:ext cx="668675" cy="385492"/>
              </a:xfrm>
              <a:custGeom>
                <a:rect b="b" l="l" r="r" t="t"/>
                <a:pathLst>
                  <a:path extrusionOk="0" h="3474" w="6026">
                    <a:moveTo>
                      <a:pt x="4502" y="1"/>
                    </a:moveTo>
                    <a:lnTo>
                      <a:pt x="1" y="2599"/>
                    </a:lnTo>
                    <a:lnTo>
                      <a:pt x="1525" y="3474"/>
                    </a:lnTo>
                    <a:lnTo>
                      <a:pt x="6026" y="875"/>
                    </a:lnTo>
                    <a:lnTo>
                      <a:pt x="4502" y="1"/>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0"/>
              <p:cNvSpPr/>
              <p:nvPr/>
            </p:nvSpPr>
            <p:spPr>
              <a:xfrm>
                <a:off x="-3537701" y="2688337"/>
                <a:ext cx="778752" cy="449741"/>
              </a:xfrm>
              <a:custGeom>
                <a:rect b="b" l="l" r="r" t="t"/>
                <a:pathLst>
                  <a:path extrusionOk="0" h="4053" w="7018">
                    <a:moveTo>
                      <a:pt x="5966" y="1"/>
                    </a:moveTo>
                    <a:lnTo>
                      <a:pt x="1" y="3450"/>
                    </a:lnTo>
                    <a:lnTo>
                      <a:pt x="1052" y="4053"/>
                    </a:lnTo>
                    <a:lnTo>
                      <a:pt x="7018" y="615"/>
                    </a:lnTo>
                    <a:lnTo>
                      <a:pt x="5966" y="1"/>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0"/>
              <p:cNvSpPr/>
              <p:nvPr/>
            </p:nvSpPr>
            <p:spPr>
              <a:xfrm>
                <a:off x="-3402655" y="2832593"/>
                <a:ext cx="624067" cy="360525"/>
              </a:xfrm>
              <a:custGeom>
                <a:rect b="b" l="l" r="r" t="t"/>
                <a:pathLst>
                  <a:path extrusionOk="0" h="3249" w="5624">
                    <a:moveTo>
                      <a:pt x="4915" y="0"/>
                    </a:moveTo>
                    <a:lnTo>
                      <a:pt x="0" y="2859"/>
                    </a:lnTo>
                    <a:lnTo>
                      <a:pt x="709" y="3249"/>
                    </a:lnTo>
                    <a:lnTo>
                      <a:pt x="5623" y="414"/>
                    </a:lnTo>
                    <a:lnTo>
                      <a:pt x="4915"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0"/>
              <p:cNvSpPr/>
              <p:nvPr/>
            </p:nvSpPr>
            <p:spPr>
              <a:xfrm>
                <a:off x="-3210018" y="2946554"/>
                <a:ext cx="626730" cy="360636"/>
              </a:xfrm>
              <a:custGeom>
                <a:rect b="b" l="l" r="r" t="t"/>
                <a:pathLst>
                  <a:path extrusionOk="0" h="3250" w="5648">
                    <a:moveTo>
                      <a:pt x="4939" y="1"/>
                    </a:moveTo>
                    <a:lnTo>
                      <a:pt x="1" y="2836"/>
                    </a:lnTo>
                    <a:lnTo>
                      <a:pt x="733" y="3250"/>
                    </a:lnTo>
                    <a:lnTo>
                      <a:pt x="5648" y="391"/>
                    </a:lnTo>
                    <a:lnTo>
                      <a:pt x="4939" y="1"/>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0"/>
              <p:cNvSpPr/>
              <p:nvPr/>
            </p:nvSpPr>
            <p:spPr>
              <a:xfrm>
                <a:off x="-3305671" y="3060627"/>
                <a:ext cx="329122" cy="188862"/>
              </a:xfrm>
              <a:custGeom>
                <a:rect b="b" l="l" r="r" t="t"/>
                <a:pathLst>
                  <a:path extrusionOk="0" h="1702" w="2966">
                    <a:moveTo>
                      <a:pt x="2257" y="1"/>
                    </a:moveTo>
                    <a:lnTo>
                      <a:pt x="0" y="1300"/>
                    </a:lnTo>
                    <a:lnTo>
                      <a:pt x="709" y="1702"/>
                    </a:lnTo>
                    <a:lnTo>
                      <a:pt x="2966" y="402"/>
                    </a:lnTo>
                    <a:lnTo>
                      <a:pt x="2257" y="1"/>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0"/>
              <p:cNvSpPr/>
              <p:nvPr/>
            </p:nvSpPr>
            <p:spPr>
              <a:xfrm>
                <a:off x="-3009391" y="2888963"/>
                <a:ext cx="327791" cy="190194"/>
              </a:xfrm>
              <a:custGeom>
                <a:rect b="b" l="l" r="r" t="t"/>
                <a:pathLst>
                  <a:path extrusionOk="0" h="1714" w="2954">
                    <a:moveTo>
                      <a:pt x="2245" y="0"/>
                    </a:moveTo>
                    <a:lnTo>
                      <a:pt x="0" y="1300"/>
                    </a:lnTo>
                    <a:lnTo>
                      <a:pt x="709" y="1713"/>
                    </a:lnTo>
                    <a:lnTo>
                      <a:pt x="2954" y="414"/>
                    </a:lnTo>
                    <a:lnTo>
                      <a:pt x="2245"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4" name="Google Shape;954;p30"/>
              <p:cNvGrpSpPr/>
              <p:nvPr/>
            </p:nvGrpSpPr>
            <p:grpSpPr>
              <a:xfrm>
                <a:off x="-4004341" y="3104789"/>
                <a:ext cx="1791332" cy="523558"/>
                <a:chOff x="-4004341" y="3104789"/>
                <a:chExt cx="1791332" cy="523558"/>
              </a:xfrm>
            </p:grpSpPr>
            <p:grpSp>
              <p:nvGrpSpPr>
                <p:cNvPr id="955" name="Google Shape;955;p30"/>
                <p:cNvGrpSpPr/>
                <p:nvPr/>
              </p:nvGrpSpPr>
              <p:grpSpPr>
                <a:xfrm>
                  <a:off x="-2940565" y="3136014"/>
                  <a:ext cx="727556" cy="492333"/>
                  <a:chOff x="-2940565" y="3136014"/>
                  <a:chExt cx="727556" cy="492333"/>
                </a:xfrm>
              </p:grpSpPr>
              <p:grpSp>
                <p:nvGrpSpPr>
                  <p:cNvPr id="956" name="Google Shape;956;p30"/>
                  <p:cNvGrpSpPr/>
                  <p:nvPr/>
                </p:nvGrpSpPr>
                <p:grpSpPr>
                  <a:xfrm>
                    <a:off x="-2940565" y="3490627"/>
                    <a:ext cx="107581" cy="137720"/>
                    <a:chOff x="-1475840" y="2934777"/>
                    <a:chExt cx="107581" cy="137720"/>
                  </a:xfrm>
                </p:grpSpPr>
                <p:sp>
                  <p:nvSpPr>
                    <p:cNvPr id="957" name="Google Shape;95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30"/>
                  <p:cNvGrpSpPr/>
                  <p:nvPr/>
                </p:nvGrpSpPr>
                <p:grpSpPr>
                  <a:xfrm>
                    <a:off x="-2901816" y="3468463"/>
                    <a:ext cx="107581" cy="137720"/>
                    <a:chOff x="-1475840" y="2934777"/>
                    <a:chExt cx="107581" cy="137720"/>
                  </a:xfrm>
                </p:grpSpPr>
                <p:sp>
                  <p:nvSpPr>
                    <p:cNvPr id="967" name="Google Shape;96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6" name="Google Shape;976;p30"/>
                  <p:cNvGrpSpPr/>
                  <p:nvPr/>
                </p:nvGrpSpPr>
                <p:grpSpPr>
                  <a:xfrm>
                    <a:off x="-2863068" y="3446300"/>
                    <a:ext cx="107581" cy="137720"/>
                    <a:chOff x="-1475840" y="2934777"/>
                    <a:chExt cx="107581" cy="137720"/>
                  </a:xfrm>
                </p:grpSpPr>
                <p:sp>
                  <p:nvSpPr>
                    <p:cNvPr id="977" name="Google Shape;97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6" name="Google Shape;986;p30"/>
                  <p:cNvGrpSpPr/>
                  <p:nvPr/>
                </p:nvGrpSpPr>
                <p:grpSpPr>
                  <a:xfrm>
                    <a:off x="-2824319" y="3424137"/>
                    <a:ext cx="107581" cy="137720"/>
                    <a:chOff x="-1475840" y="2934777"/>
                    <a:chExt cx="107581" cy="137720"/>
                  </a:xfrm>
                </p:grpSpPr>
                <p:sp>
                  <p:nvSpPr>
                    <p:cNvPr id="987" name="Google Shape;98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30"/>
                  <p:cNvGrpSpPr/>
                  <p:nvPr/>
                </p:nvGrpSpPr>
                <p:grpSpPr>
                  <a:xfrm>
                    <a:off x="-2785571" y="3401973"/>
                    <a:ext cx="107581" cy="137720"/>
                    <a:chOff x="-1475840" y="2934777"/>
                    <a:chExt cx="107581" cy="137720"/>
                  </a:xfrm>
                </p:grpSpPr>
                <p:sp>
                  <p:nvSpPr>
                    <p:cNvPr id="997" name="Google Shape;99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6" name="Google Shape;1006;p30"/>
                  <p:cNvGrpSpPr/>
                  <p:nvPr/>
                </p:nvGrpSpPr>
                <p:grpSpPr>
                  <a:xfrm>
                    <a:off x="-2746822" y="3379810"/>
                    <a:ext cx="107581" cy="137720"/>
                    <a:chOff x="-1475840" y="2934777"/>
                    <a:chExt cx="107581" cy="137720"/>
                  </a:xfrm>
                </p:grpSpPr>
                <p:sp>
                  <p:nvSpPr>
                    <p:cNvPr id="1007" name="Google Shape;100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6" name="Google Shape;1016;p30"/>
                  <p:cNvGrpSpPr/>
                  <p:nvPr/>
                </p:nvGrpSpPr>
                <p:grpSpPr>
                  <a:xfrm>
                    <a:off x="-2708074" y="3357647"/>
                    <a:ext cx="107581" cy="137720"/>
                    <a:chOff x="-1475840" y="2934777"/>
                    <a:chExt cx="107581" cy="137720"/>
                  </a:xfrm>
                </p:grpSpPr>
                <p:sp>
                  <p:nvSpPr>
                    <p:cNvPr id="1017" name="Google Shape;101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6" name="Google Shape;1026;p30"/>
                  <p:cNvGrpSpPr/>
                  <p:nvPr/>
                </p:nvGrpSpPr>
                <p:grpSpPr>
                  <a:xfrm>
                    <a:off x="-2669325" y="3335484"/>
                    <a:ext cx="107581" cy="137720"/>
                    <a:chOff x="-1475840" y="2934777"/>
                    <a:chExt cx="107581" cy="137720"/>
                  </a:xfrm>
                </p:grpSpPr>
                <p:sp>
                  <p:nvSpPr>
                    <p:cNvPr id="1027" name="Google Shape;102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30"/>
                  <p:cNvGrpSpPr/>
                  <p:nvPr/>
                </p:nvGrpSpPr>
                <p:grpSpPr>
                  <a:xfrm>
                    <a:off x="-2630577" y="3313320"/>
                    <a:ext cx="107581" cy="137720"/>
                    <a:chOff x="-1475840" y="2934777"/>
                    <a:chExt cx="107581" cy="137720"/>
                  </a:xfrm>
                </p:grpSpPr>
                <p:sp>
                  <p:nvSpPr>
                    <p:cNvPr id="1037" name="Google Shape;103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6" name="Google Shape;1046;p30"/>
                  <p:cNvGrpSpPr/>
                  <p:nvPr/>
                </p:nvGrpSpPr>
                <p:grpSpPr>
                  <a:xfrm>
                    <a:off x="-2591829" y="3291157"/>
                    <a:ext cx="107581" cy="137720"/>
                    <a:chOff x="-1475840" y="2934777"/>
                    <a:chExt cx="107581" cy="137720"/>
                  </a:xfrm>
                </p:grpSpPr>
                <p:sp>
                  <p:nvSpPr>
                    <p:cNvPr id="1047" name="Google Shape;104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6" name="Google Shape;1056;p30"/>
                  <p:cNvGrpSpPr/>
                  <p:nvPr/>
                </p:nvGrpSpPr>
                <p:grpSpPr>
                  <a:xfrm>
                    <a:off x="-2553080" y="3268994"/>
                    <a:ext cx="107581" cy="137720"/>
                    <a:chOff x="-1475840" y="2934777"/>
                    <a:chExt cx="107581" cy="137720"/>
                  </a:xfrm>
                </p:grpSpPr>
                <p:sp>
                  <p:nvSpPr>
                    <p:cNvPr id="1057" name="Google Shape;105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6" name="Google Shape;1066;p30"/>
                  <p:cNvGrpSpPr/>
                  <p:nvPr/>
                </p:nvGrpSpPr>
                <p:grpSpPr>
                  <a:xfrm>
                    <a:off x="-2514332" y="3246830"/>
                    <a:ext cx="107581" cy="137720"/>
                    <a:chOff x="-1475840" y="2934777"/>
                    <a:chExt cx="107581" cy="137720"/>
                  </a:xfrm>
                </p:grpSpPr>
                <p:sp>
                  <p:nvSpPr>
                    <p:cNvPr id="1067" name="Google Shape;106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6" name="Google Shape;1076;p30"/>
                  <p:cNvGrpSpPr/>
                  <p:nvPr/>
                </p:nvGrpSpPr>
                <p:grpSpPr>
                  <a:xfrm>
                    <a:off x="-2475583" y="3224667"/>
                    <a:ext cx="107581" cy="137720"/>
                    <a:chOff x="-1475840" y="2934777"/>
                    <a:chExt cx="107581" cy="137720"/>
                  </a:xfrm>
                </p:grpSpPr>
                <p:sp>
                  <p:nvSpPr>
                    <p:cNvPr id="1077" name="Google Shape;107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6" name="Google Shape;1086;p30"/>
                  <p:cNvGrpSpPr/>
                  <p:nvPr/>
                </p:nvGrpSpPr>
                <p:grpSpPr>
                  <a:xfrm>
                    <a:off x="-2436835" y="3202504"/>
                    <a:ext cx="107581" cy="137720"/>
                    <a:chOff x="-1475840" y="2934777"/>
                    <a:chExt cx="107581" cy="137720"/>
                  </a:xfrm>
                </p:grpSpPr>
                <p:sp>
                  <p:nvSpPr>
                    <p:cNvPr id="1087" name="Google Shape;108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6" name="Google Shape;1096;p30"/>
                  <p:cNvGrpSpPr/>
                  <p:nvPr/>
                </p:nvGrpSpPr>
                <p:grpSpPr>
                  <a:xfrm>
                    <a:off x="-2398086" y="3180341"/>
                    <a:ext cx="107581" cy="137720"/>
                    <a:chOff x="-1475840" y="2934777"/>
                    <a:chExt cx="107581" cy="137720"/>
                  </a:xfrm>
                </p:grpSpPr>
                <p:sp>
                  <p:nvSpPr>
                    <p:cNvPr id="1097" name="Google Shape;109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p30"/>
                  <p:cNvGrpSpPr/>
                  <p:nvPr/>
                </p:nvGrpSpPr>
                <p:grpSpPr>
                  <a:xfrm>
                    <a:off x="-2359338" y="3158177"/>
                    <a:ext cx="107581" cy="137720"/>
                    <a:chOff x="-1475840" y="2934777"/>
                    <a:chExt cx="107581" cy="137720"/>
                  </a:xfrm>
                </p:grpSpPr>
                <p:sp>
                  <p:nvSpPr>
                    <p:cNvPr id="1107" name="Google Shape;110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30"/>
                  <p:cNvGrpSpPr/>
                  <p:nvPr/>
                </p:nvGrpSpPr>
                <p:grpSpPr>
                  <a:xfrm>
                    <a:off x="-2320590" y="3136014"/>
                    <a:ext cx="107581" cy="137720"/>
                    <a:chOff x="-1475840" y="2934777"/>
                    <a:chExt cx="107581" cy="137720"/>
                  </a:xfrm>
                </p:grpSpPr>
                <p:sp>
                  <p:nvSpPr>
                    <p:cNvPr id="1117" name="Google Shape;1117;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26" name="Google Shape;1126;p30"/>
                <p:cNvGrpSpPr/>
                <p:nvPr/>
              </p:nvGrpSpPr>
              <p:grpSpPr>
                <a:xfrm flipH="1">
                  <a:off x="-4004341" y="3104789"/>
                  <a:ext cx="727556" cy="492333"/>
                  <a:chOff x="-2940565" y="3136014"/>
                  <a:chExt cx="727556" cy="492333"/>
                </a:xfrm>
              </p:grpSpPr>
              <p:grpSp>
                <p:nvGrpSpPr>
                  <p:cNvPr id="1127" name="Google Shape;1127;p30"/>
                  <p:cNvGrpSpPr/>
                  <p:nvPr/>
                </p:nvGrpSpPr>
                <p:grpSpPr>
                  <a:xfrm>
                    <a:off x="-2940565" y="3490627"/>
                    <a:ext cx="107581" cy="137720"/>
                    <a:chOff x="-1475840" y="2934777"/>
                    <a:chExt cx="107581" cy="137720"/>
                  </a:xfrm>
                </p:grpSpPr>
                <p:sp>
                  <p:nvSpPr>
                    <p:cNvPr id="1128" name="Google Shape;112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7" name="Google Shape;1137;p30"/>
                  <p:cNvGrpSpPr/>
                  <p:nvPr/>
                </p:nvGrpSpPr>
                <p:grpSpPr>
                  <a:xfrm>
                    <a:off x="-2901816" y="3468463"/>
                    <a:ext cx="107581" cy="137720"/>
                    <a:chOff x="-1475840" y="2934777"/>
                    <a:chExt cx="107581" cy="137720"/>
                  </a:xfrm>
                </p:grpSpPr>
                <p:sp>
                  <p:nvSpPr>
                    <p:cNvPr id="1138" name="Google Shape;113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30"/>
                  <p:cNvGrpSpPr/>
                  <p:nvPr/>
                </p:nvGrpSpPr>
                <p:grpSpPr>
                  <a:xfrm>
                    <a:off x="-2863068" y="3446300"/>
                    <a:ext cx="107581" cy="137720"/>
                    <a:chOff x="-1475840" y="2934777"/>
                    <a:chExt cx="107581" cy="137720"/>
                  </a:xfrm>
                </p:grpSpPr>
                <p:sp>
                  <p:nvSpPr>
                    <p:cNvPr id="1148" name="Google Shape;114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30"/>
                  <p:cNvGrpSpPr/>
                  <p:nvPr/>
                </p:nvGrpSpPr>
                <p:grpSpPr>
                  <a:xfrm>
                    <a:off x="-2824319" y="3424137"/>
                    <a:ext cx="107581" cy="137720"/>
                    <a:chOff x="-1475840" y="2934777"/>
                    <a:chExt cx="107581" cy="137720"/>
                  </a:xfrm>
                </p:grpSpPr>
                <p:sp>
                  <p:nvSpPr>
                    <p:cNvPr id="1158" name="Google Shape;115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7" name="Google Shape;1167;p30"/>
                  <p:cNvGrpSpPr/>
                  <p:nvPr/>
                </p:nvGrpSpPr>
                <p:grpSpPr>
                  <a:xfrm>
                    <a:off x="-2785571" y="3401973"/>
                    <a:ext cx="107581" cy="137720"/>
                    <a:chOff x="-1475840" y="2934777"/>
                    <a:chExt cx="107581" cy="137720"/>
                  </a:xfrm>
                </p:grpSpPr>
                <p:sp>
                  <p:nvSpPr>
                    <p:cNvPr id="1168" name="Google Shape;116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7" name="Google Shape;1177;p30"/>
                  <p:cNvGrpSpPr/>
                  <p:nvPr/>
                </p:nvGrpSpPr>
                <p:grpSpPr>
                  <a:xfrm>
                    <a:off x="-2746822" y="3379810"/>
                    <a:ext cx="107581" cy="137720"/>
                    <a:chOff x="-1475840" y="2934777"/>
                    <a:chExt cx="107581" cy="137720"/>
                  </a:xfrm>
                </p:grpSpPr>
                <p:sp>
                  <p:nvSpPr>
                    <p:cNvPr id="1178" name="Google Shape;117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7" name="Google Shape;1187;p30"/>
                  <p:cNvGrpSpPr/>
                  <p:nvPr/>
                </p:nvGrpSpPr>
                <p:grpSpPr>
                  <a:xfrm>
                    <a:off x="-2708074" y="3357647"/>
                    <a:ext cx="107581" cy="137720"/>
                    <a:chOff x="-1475840" y="2934777"/>
                    <a:chExt cx="107581" cy="137720"/>
                  </a:xfrm>
                </p:grpSpPr>
                <p:sp>
                  <p:nvSpPr>
                    <p:cNvPr id="1188" name="Google Shape;118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7" name="Google Shape;1197;p30"/>
                  <p:cNvGrpSpPr/>
                  <p:nvPr/>
                </p:nvGrpSpPr>
                <p:grpSpPr>
                  <a:xfrm>
                    <a:off x="-2669325" y="3335484"/>
                    <a:ext cx="107581" cy="137720"/>
                    <a:chOff x="-1475840" y="2934777"/>
                    <a:chExt cx="107581" cy="137720"/>
                  </a:xfrm>
                </p:grpSpPr>
                <p:sp>
                  <p:nvSpPr>
                    <p:cNvPr id="1198" name="Google Shape;119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7" name="Google Shape;1207;p30"/>
                  <p:cNvGrpSpPr/>
                  <p:nvPr/>
                </p:nvGrpSpPr>
                <p:grpSpPr>
                  <a:xfrm>
                    <a:off x="-2630577" y="3313320"/>
                    <a:ext cx="107581" cy="137720"/>
                    <a:chOff x="-1475840" y="2934777"/>
                    <a:chExt cx="107581" cy="137720"/>
                  </a:xfrm>
                </p:grpSpPr>
                <p:sp>
                  <p:nvSpPr>
                    <p:cNvPr id="1208" name="Google Shape;120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7" name="Google Shape;1217;p30"/>
                  <p:cNvGrpSpPr/>
                  <p:nvPr/>
                </p:nvGrpSpPr>
                <p:grpSpPr>
                  <a:xfrm>
                    <a:off x="-2591829" y="3291157"/>
                    <a:ext cx="107581" cy="137720"/>
                    <a:chOff x="-1475840" y="2934777"/>
                    <a:chExt cx="107581" cy="137720"/>
                  </a:xfrm>
                </p:grpSpPr>
                <p:sp>
                  <p:nvSpPr>
                    <p:cNvPr id="1218" name="Google Shape;121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7" name="Google Shape;1227;p30"/>
                  <p:cNvGrpSpPr/>
                  <p:nvPr/>
                </p:nvGrpSpPr>
                <p:grpSpPr>
                  <a:xfrm>
                    <a:off x="-2553080" y="3268994"/>
                    <a:ext cx="107581" cy="137720"/>
                    <a:chOff x="-1475840" y="2934777"/>
                    <a:chExt cx="107581" cy="137720"/>
                  </a:xfrm>
                </p:grpSpPr>
                <p:sp>
                  <p:nvSpPr>
                    <p:cNvPr id="1228" name="Google Shape;122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7" name="Google Shape;1237;p30"/>
                  <p:cNvGrpSpPr/>
                  <p:nvPr/>
                </p:nvGrpSpPr>
                <p:grpSpPr>
                  <a:xfrm>
                    <a:off x="-2514332" y="3246830"/>
                    <a:ext cx="107581" cy="137720"/>
                    <a:chOff x="-1475840" y="2934777"/>
                    <a:chExt cx="107581" cy="137720"/>
                  </a:xfrm>
                </p:grpSpPr>
                <p:sp>
                  <p:nvSpPr>
                    <p:cNvPr id="1238" name="Google Shape;123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7" name="Google Shape;1247;p30"/>
                  <p:cNvGrpSpPr/>
                  <p:nvPr/>
                </p:nvGrpSpPr>
                <p:grpSpPr>
                  <a:xfrm>
                    <a:off x="-2475583" y="3224667"/>
                    <a:ext cx="107581" cy="137720"/>
                    <a:chOff x="-1475840" y="2934777"/>
                    <a:chExt cx="107581" cy="137720"/>
                  </a:xfrm>
                </p:grpSpPr>
                <p:sp>
                  <p:nvSpPr>
                    <p:cNvPr id="1248" name="Google Shape;124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7" name="Google Shape;1257;p30"/>
                  <p:cNvGrpSpPr/>
                  <p:nvPr/>
                </p:nvGrpSpPr>
                <p:grpSpPr>
                  <a:xfrm>
                    <a:off x="-2436835" y="3202504"/>
                    <a:ext cx="107581" cy="137720"/>
                    <a:chOff x="-1475840" y="2934777"/>
                    <a:chExt cx="107581" cy="137720"/>
                  </a:xfrm>
                </p:grpSpPr>
                <p:sp>
                  <p:nvSpPr>
                    <p:cNvPr id="1258" name="Google Shape;125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7" name="Google Shape;1267;p30"/>
                  <p:cNvGrpSpPr/>
                  <p:nvPr/>
                </p:nvGrpSpPr>
                <p:grpSpPr>
                  <a:xfrm>
                    <a:off x="-2398086" y="3180341"/>
                    <a:ext cx="107581" cy="137720"/>
                    <a:chOff x="-1475840" y="2934777"/>
                    <a:chExt cx="107581" cy="137720"/>
                  </a:xfrm>
                </p:grpSpPr>
                <p:sp>
                  <p:nvSpPr>
                    <p:cNvPr id="1268" name="Google Shape;126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7" name="Google Shape;1277;p30"/>
                  <p:cNvGrpSpPr/>
                  <p:nvPr/>
                </p:nvGrpSpPr>
                <p:grpSpPr>
                  <a:xfrm>
                    <a:off x="-2359338" y="3158177"/>
                    <a:ext cx="107581" cy="137720"/>
                    <a:chOff x="-1475840" y="2934777"/>
                    <a:chExt cx="107581" cy="137720"/>
                  </a:xfrm>
                </p:grpSpPr>
                <p:sp>
                  <p:nvSpPr>
                    <p:cNvPr id="1278" name="Google Shape;127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7" name="Google Shape;1287;p30"/>
                  <p:cNvGrpSpPr/>
                  <p:nvPr/>
                </p:nvGrpSpPr>
                <p:grpSpPr>
                  <a:xfrm>
                    <a:off x="-2320590" y="3136014"/>
                    <a:ext cx="107581" cy="137720"/>
                    <a:chOff x="-1475840" y="2934777"/>
                    <a:chExt cx="107581" cy="137720"/>
                  </a:xfrm>
                </p:grpSpPr>
                <p:sp>
                  <p:nvSpPr>
                    <p:cNvPr id="1288" name="Google Shape;1288;p30"/>
                    <p:cNvSpPr/>
                    <p:nvPr/>
                  </p:nvSpPr>
                  <p:spPr>
                    <a:xfrm>
                      <a:off x="-1385348" y="3057961"/>
                      <a:ext cx="17089" cy="14536"/>
                    </a:xfrm>
                    <a:custGeom>
                      <a:rect b="b" l="l" r="r" t="t"/>
                      <a:pathLst>
                        <a:path extrusionOk="0" h="131" w="154">
                          <a:moveTo>
                            <a:pt x="154" y="1"/>
                          </a:moveTo>
                          <a:lnTo>
                            <a:pt x="0" y="71"/>
                          </a:lnTo>
                          <a:lnTo>
                            <a:pt x="0" y="131"/>
                          </a:lnTo>
                          <a:lnTo>
                            <a:pt x="154" y="48"/>
                          </a:lnTo>
                          <a:lnTo>
                            <a:pt x="154"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0"/>
                    <p:cNvSpPr/>
                    <p:nvPr/>
                  </p:nvSpPr>
                  <p:spPr>
                    <a:xfrm>
                      <a:off x="-1418194" y="3038320"/>
                      <a:ext cx="49934" cy="27630"/>
                    </a:xfrm>
                    <a:custGeom>
                      <a:rect b="b" l="l" r="r" t="t"/>
                      <a:pathLst>
                        <a:path extrusionOk="0" h="249" w="450">
                          <a:moveTo>
                            <a:pt x="131" y="0"/>
                          </a:moveTo>
                          <a:lnTo>
                            <a:pt x="1" y="71"/>
                          </a:lnTo>
                          <a:lnTo>
                            <a:pt x="296" y="248"/>
                          </a:lnTo>
                          <a:lnTo>
                            <a:pt x="450" y="178"/>
                          </a:lnTo>
                          <a:lnTo>
                            <a:pt x="131"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0"/>
                    <p:cNvSpPr/>
                    <p:nvPr/>
                  </p:nvSpPr>
                  <p:spPr>
                    <a:xfrm>
                      <a:off x="-1474565" y="2934789"/>
                      <a:ext cx="49934" cy="27630"/>
                    </a:xfrm>
                    <a:custGeom>
                      <a:rect b="b" l="l" r="r" t="t"/>
                      <a:pathLst>
                        <a:path extrusionOk="0" h="249" w="450">
                          <a:moveTo>
                            <a:pt x="154" y="0"/>
                          </a:moveTo>
                          <a:lnTo>
                            <a:pt x="1" y="95"/>
                          </a:lnTo>
                          <a:lnTo>
                            <a:pt x="296" y="248"/>
                          </a:lnTo>
                          <a:lnTo>
                            <a:pt x="450" y="177"/>
                          </a:lnTo>
                          <a:lnTo>
                            <a:pt x="154" y="0"/>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0"/>
                    <p:cNvSpPr/>
                    <p:nvPr/>
                  </p:nvSpPr>
                  <p:spPr>
                    <a:xfrm>
                      <a:off x="-1419469" y="3038308"/>
                      <a:ext cx="49934" cy="27630"/>
                    </a:xfrm>
                    <a:custGeom>
                      <a:rect b="b" l="l" r="r" t="t"/>
                      <a:pathLst>
                        <a:path extrusionOk="0" h="249" w="450">
                          <a:moveTo>
                            <a:pt x="131" y="0"/>
                          </a:moveTo>
                          <a:lnTo>
                            <a:pt x="1" y="71"/>
                          </a:lnTo>
                          <a:lnTo>
                            <a:pt x="296" y="248"/>
                          </a:lnTo>
                          <a:lnTo>
                            <a:pt x="450" y="178"/>
                          </a:lnTo>
                          <a:lnTo>
                            <a:pt x="131"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0"/>
                    <p:cNvSpPr/>
                    <p:nvPr/>
                  </p:nvSpPr>
                  <p:spPr>
                    <a:xfrm>
                      <a:off x="-1475840" y="2934777"/>
                      <a:ext cx="49934" cy="27630"/>
                    </a:xfrm>
                    <a:custGeom>
                      <a:rect b="b" l="l" r="r" t="t"/>
                      <a:pathLst>
                        <a:path extrusionOk="0" h="249" w="450">
                          <a:moveTo>
                            <a:pt x="154" y="0"/>
                          </a:moveTo>
                          <a:lnTo>
                            <a:pt x="1" y="95"/>
                          </a:lnTo>
                          <a:lnTo>
                            <a:pt x="296" y="248"/>
                          </a:lnTo>
                          <a:lnTo>
                            <a:pt x="450" y="177"/>
                          </a:lnTo>
                          <a:lnTo>
                            <a:pt x="154" y="0"/>
                          </a:lnTo>
                          <a:close/>
                        </a:path>
                      </a:pathLst>
                    </a:custGeom>
                    <a:solidFill>
                      <a:srgbClr val="EBEAEA">
                        <a:alpha val="33333"/>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0"/>
                    <p:cNvSpPr/>
                    <p:nvPr/>
                  </p:nvSpPr>
                  <p:spPr>
                    <a:xfrm>
                      <a:off x="-1474565" y="2945220"/>
                      <a:ext cx="89327" cy="127277"/>
                    </a:xfrm>
                    <a:custGeom>
                      <a:rect b="b" l="l" r="r" t="t"/>
                      <a:pathLst>
                        <a:path extrusionOk="0" h="1147" w="805">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470"/>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0"/>
                    <p:cNvSpPr/>
                    <p:nvPr/>
                  </p:nvSpPr>
                  <p:spPr>
                    <a:xfrm>
                      <a:off x="-1441719" y="2954430"/>
                      <a:ext cx="38061" cy="91879"/>
                    </a:xfrm>
                    <a:custGeom>
                      <a:rect b="b" l="l" r="r" t="t"/>
                      <a:pathLst>
                        <a:path extrusionOk="0" h="828" w="343">
                          <a:moveTo>
                            <a:pt x="154" y="0"/>
                          </a:moveTo>
                          <a:lnTo>
                            <a:pt x="0" y="71"/>
                          </a:lnTo>
                          <a:lnTo>
                            <a:pt x="213" y="827"/>
                          </a:lnTo>
                          <a:lnTo>
                            <a:pt x="343" y="756"/>
                          </a:lnTo>
                          <a:lnTo>
                            <a:pt x="154" y="0"/>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grpSp>
          <p:nvGrpSpPr>
            <p:cNvPr id="1297" name="Google Shape;1297;p30"/>
            <p:cNvGrpSpPr/>
            <p:nvPr/>
          </p:nvGrpSpPr>
          <p:grpSpPr>
            <a:xfrm>
              <a:off x="6152311" y="1282007"/>
              <a:ext cx="664880" cy="790316"/>
              <a:chOff x="-2482589" y="3634532"/>
              <a:chExt cx="664880" cy="790316"/>
            </a:xfrm>
          </p:grpSpPr>
          <p:sp>
            <p:nvSpPr>
              <p:cNvPr id="1298" name="Google Shape;1298;p30"/>
              <p:cNvSpPr/>
              <p:nvPr/>
            </p:nvSpPr>
            <p:spPr>
              <a:xfrm>
                <a:off x="-2430238" y="3857088"/>
                <a:ext cx="47925" cy="403375"/>
              </a:xfrm>
              <a:custGeom>
                <a:rect b="b" l="l" r="r" t="t"/>
                <a:pathLst>
                  <a:path extrusionOk="0" h="3190" w="379">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0"/>
              <p:cNvSpPr/>
              <p:nvPr/>
            </p:nvSpPr>
            <p:spPr>
              <a:xfrm>
                <a:off x="-2174805" y="3857088"/>
                <a:ext cx="49315" cy="551322"/>
              </a:xfrm>
              <a:custGeom>
                <a:rect b="b" l="l" r="r" t="t"/>
                <a:pathLst>
                  <a:path extrusionOk="0" h="4360" w="39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0"/>
              <p:cNvSpPr/>
              <p:nvPr/>
            </p:nvSpPr>
            <p:spPr>
              <a:xfrm>
                <a:off x="-1919371" y="3857088"/>
                <a:ext cx="49442" cy="403375"/>
              </a:xfrm>
              <a:custGeom>
                <a:rect b="b" l="l" r="r" t="t"/>
                <a:pathLst>
                  <a:path extrusionOk="0" h="3190" w="391">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0"/>
              <p:cNvSpPr/>
              <p:nvPr/>
            </p:nvSpPr>
            <p:spPr>
              <a:xfrm>
                <a:off x="-2174805" y="3873526"/>
                <a:ext cx="49315" cy="551322"/>
              </a:xfrm>
              <a:custGeom>
                <a:rect b="b" l="l" r="r" t="t"/>
                <a:pathLst>
                  <a:path extrusionOk="0" h="4360" w="39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0"/>
              <p:cNvSpPr/>
              <p:nvPr/>
            </p:nvSpPr>
            <p:spPr>
              <a:xfrm>
                <a:off x="-2150905" y="3827118"/>
                <a:ext cx="333196" cy="378086"/>
              </a:xfrm>
              <a:custGeom>
                <a:rect b="b" l="l" r="r" t="t"/>
                <a:pathLst>
                  <a:path extrusionOk="0" h="2990" w="2635">
                    <a:moveTo>
                      <a:pt x="2634" y="1"/>
                    </a:moveTo>
                    <a:lnTo>
                      <a:pt x="0" y="1525"/>
                    </a:lnTo>
                    <a:lnTo>
                      <a:pt x="0" y="2990"/>
                    </a:lnTo>
                    <a:lnTo>
                      <a:pt x="2623" y="1466"/>
                    </a:lnTo>
                    <a:lnTo>
                      <a:pt x="2634" y="1"/>
                    </a:lnTo>
                    <a:close/>
                  </a:path>
                </a:pathLst>
              </a:custGeom>
              <a:solidFill>
                <a:schemeClr val="accent4"/>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0"/>
              <p:cNvSpPr/>
              <p:nvPr/>
            </p:nvSpPr>
            <p:spPr>
              <a:xfrm>
                <a:off x="-2482589" y="3827118"/>
                <a:ext cx="331805" cy="378086"/>
              </a:xfrm>
              <a:custGeom>
                <a:rect b="b" l="l" r="r" t="t"/>
                <a:pathLst>
                  <a:path extrusionOk="0" h="2990" w="2624">
                    <a:moveTo>
                      <a:pt x="1" y="1"/>
                    </a:moveTo>
                    <a:lnTo>
                      <a:pt x="1" y="1466"/>
                    </a:lnTo>
                    <a:lnTo>
                      <a:pt x="2623" y="2990"/>
                    </a:lnTo>
                    <a:lnTo>
                      <a:pt x="2623" y="1525"/>
                    </a:lnTo>
                    <a:lnTo>
                      <a:pt x="1" y="1"/>
                    </a:lnTo>
                    <a:close/>
                  </a:path>
                </a:pathLst>
              </a:custGeom>
              <a:solidFill>
                <a:schemeClr val="accent4"/>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0"/>
              <p:cNvSpPr/>
              <p:nvPr/>
            </p:nvSpPr>
            <p:spPr>
              <a:xfrm>
                <a:off x="-2482589" y="3634532"/>
                <a:ext cx="664874" cy="385420"/>
              </a:xfrm>
              <a:custGeom>
                <a:rect b="b" l="l" r="r" t="t"/>
                <a:pathLst>
                  <a:path extrusionOk="0" h="3048" w="5258">
                    <a:moveTo>
                      <a:pt x="2611" y="0"/>
                    </a:moveTo>
                    <a:lnTo>
                      <a:pt x="1" y="1524"/>
                    </a:lnTo>
                    <a:lnTo>
                      <a:pt x="2623" y="3048"/>
                    </a:lnTo>
                    <a:lnTo>
                      <a:pt x="5257" y="1524"/>
                    </a:lnTo>
                    <a:lnTo>
                      <a:pt x="2611" y="0"/>
                    </a:lnTo>
                    <a:close/>
                  </a:path>
                </a:pathLst>
              </a:custGeom>
              <a:solidFill>
                <a:schemeClr val="accent4"/>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0"/>
              <p:cNvSpPr/>
              <p:nvPr/>
            </p:nvSpPr>
            <p:spPr>
              <a:xfrm>
                <a:off x="-2437825" y="3661340"/>
                <a:ext cx="321309" cy="185376"/>
              </a:xfrm>
              <a:custGeom>
                <a:rect b="b" l="l" r="r" t="t"/>
                <a:pathLst>
                  <a:path extrusionOk="0" h="1466" w="2541">
                    <a:moveTo>
                      <a:pt x="2293" y="1"/>
                    </a:moveTo>
                    <a:lnTo>
                      <a:pt x="1" y="1312"/>
                    </a:lnTo>
                    <a:lnTo>
                      <a:pt x="249" y="1466"/>
                    </a:lnTo>
                    <a:lnTo>
                      <a:pt x="2541" y="131"/>
                    </a:lnTo>
                    <a:lnTo>
                      <a:pt x="2293" y="1"/>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0"/>
              <p:cNvSpPr/>
              <p:nvPr/>
            </p:nvSpPr>
            <p:spPr>
              <a:xfrm>
                <a:off x="-2349688" y="3801828"/>
                <a:ext cx="213827" cy="122530"/>
              </a:xfrm>
              <a:custGeom>
                <a:rect b="b" l="l" r="r" t="t"/>
                <a:pathLst>
                  <a:path extrusionOk="0" h="969" w="1691">
                    <a:moveTo>
                      <a:pt x="1064" y="0"/>
                    </a:moveTo>
                    <a:lnTo>
                      <a:pt x="1" y="603"/>
                    </a:lnTo>
                    <a:lnTo>
                      <a:pt x="627" y="969"/>
                    </a:lnTo>
                    <a:lnTo>
                      <a:pt x="1690" y="355"/>
                    </a:lnTo>
                    <a:lnTo>
                      <a:pt x="1064" y="0"/>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0"/>
              <p:cNvSpPr/>
              <p:nvPr/>
            </p:nvSpPr>
            <p:spPr>
              <a:xfrm>
                <a:off x="-2392935" y="3774894"/>
                <a:ext cx="164385" cy="95723"/>
              </a:xfrm>
              <a:custGeom>
                <a:rect b="b" l="l" r="r" t="t"/>
                <a:pathLst>
                  <a:path extrusionOk="0" h="757" w="1300">
                    <a:moveTo>
                      <a:pt x="1064" y="1"/>
                    </a:moveTo>
                    <a:lnTo>
                      <a:pt x="0" y="615"/>
                    </a:lnTo>
                    <a:lnTo>
                      <a:pt x="237" y="757"/>
                    </a:lnTo>
                    <a:lnTo>
                      <a:pt x="1300" y="154"/>
                    </a:lnTo>
                    <a:lnTo>
                      <a:pt x="1064" y="1"/>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0"/>
              <p:cNvSpPr/>
              <p:nvPr/>
            </p:nvSpPr>
            <p:spPr>
              <a:xfrm>
                <a:off x="-2240560" y="3685239"/>
                <a:ext cx="167420" cy="97240"/>
              </a:xfrm>
              <a:custGeom>
                <a:rect b="b" l="l" r="r" t="t"/>
                <a:pathLst>
                  <a:path extrusionOk="0" h="769" w="1324">
                    <a:moveTo>
                      <a:pt x="1064" y="1"/>
                    </a:moveTo>
                    <a:lnTo>
                      <a:pt x="0" y="627"/>
                    </a:lnTo>
                    <a:lnTo>
                      <a:pt x="260" y="769"/>
                    </a:lnTo>
                    <a:lnTo>
                      <a:pt x="1323" y="154"/>
                    </a:lnTo>
                    <a:lnTo>
                      <a:pt x="1064" y="1"/>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0"/>
              <p:cNvSpPr/>
              <p:nvPr/>
            </p:nvSpPr>
            <p:spPr>
              <a:xfrm>
                <a:off x="-2195796" y="3712174"/>
                <a:ext cx="167420" cy="94205"/>
              </a:xfrm>
              <a:custGeom>
                <a:rect b="b" l="l" r="r" t="t"/>
                <a:pathLst>
                  <a:path extrusionOk="0" h="745" w="1324">
                    <a:moveTo>
                      <a:pt x="1064" y="0"/>
                    </a:moveTo>
                    <a:lnTo>
                      <a:pt x="1" y="615"/>
                    </a:lnTo>
                    <a:lnTo>
                      <a:pt x="261" y="745"/>
                    </a:lnTo>
                    <a:lnTo>
                      <a:pt x="1324" y="142"/>
                    </a:lnTo>
                    <a:lnTo>
                      <a:pt x="1064" y="0"/>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0"/>
              <p:cNvSpPr/>
              <p:nvPr/>
            </p:nvSpPr>
            <p:spPr>
              <a:xfrm>
                <a:off x="-2146479" y="3739108"/>
                <a:ext cx="164511" cy="95723"/>
              </a:xfrm>
              <a:custGeom>
                <a:rect b="b" l="l" r="r" t="t"/>
                <a:pathLst>
                  <a:path extrusionOk="0" h="757" w="1301">
                    <a:moveTo>
                      <a:pt x="1064" y="0"/>
                    </a:moveTo>
                    <a:lnTo>
                      <a:pt x="1" y="602"/>
                    </a:lnTo>
                    <a:lnTo>
                      <a:pt x="237" y="756"/>
                    </a:lnTo>
                    <a:lnTo>
                      <a:pt x="1300" y="142"/>
                    </a:lnTo>
                    <a:lnTo>
                      <a:pt x="1064" y="0"/>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0"/>
              <p:cNvSpPr/>
              <p:nvPr/>
            </p:nvSpPr>
            <p:spPr>
              <a:xfrm>
                <a:off x="-2031408" y="3754029"/>
                <a:ext cx="159959" cy="122530"/>
              </a:xfrm>
              <a:custGeom>
                <a:rect b="b" l="l" r="r" t="t"/>
                <a:pathLst>
                  <a:path extrusionOk="0" h="969" w="1265">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0"/>
              <p:cNvSpPr/>
              <p:nvPr/>
            </p:nvSpPr>
            <p:spPr>
              <a:xfrm>
                <a:off x="-2013578" y="3755420"/>
                <a:ext cx="142130" cy="120380"/>
              </a:xfrm>
              <a:custGeom>
                <a:rect b="b" l="l" r="r" t="t"/>
                <a:pathLst>
                  <a:path extrusionOk="0" h="952" w="1124">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0"/>
              <p:cNvSpPr/>
              <p:nvPr/>
            </p:nvSpPr>
            <p:spPr>
              <a:xfrm>
                <a:off x="-2032925" y="3754029"/>
                <a:ext cx="18082" cy="104701"/>
              </a:xfrm>
              <a:custGeom>
                <a:rect b="b" l="l" r="r" t="t"/>
                <a:pathLst>
                  <a:path extrusionOk="0" h="828" w="143">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0"/>
              <p:cNvSpPr/>
              <p:nvPr/>
            </p:nvSpPr>
            <p:spPr>
              <a:xfrm>
                <a:off x="-2040386" y="3709139"/>
                <a:ext cx="174880" cy="92814"/>
              </a:xfrm>
              <a:custGeom>
                <a:rect b="b" l="l" r="r" t="t"/>
                <a:pathLst>
                  <a:path extrusionOk="0" h="734" w="1383">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0"/>
              <p:cNvSpPr/>
              <p:nvPr/>
            </p:nvSpPr>
            <p:spPr>
              <a:xfrm>
                <a:off x="-2040386" y="3709139"/>
                <a:ext cx="174880" cy="92814"/>
              </a:xfrm>
              <a:custGeom>
                <a:rect b="b" l="l" r="r" t="t"/>
                <a:pathLst>
                  <a:path extrusionOk="0" h="734" w="1383">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0"/>
              <p:cNvSpPr/>
              <p:nvPr/>
            </p:nvSpPr>
            <p:spPr>
              <a:xfrm>
                <a:off x="-2014969" y="3722669"/>
                <a:ext cx="125565" cy="65375"/>
              </a:xfrm>
              <a:custGeom>
                <a:rect b="b" l="l" r="r" t="t"/>
                <a:pathLst>
                  <a:path extrusionOk="0" h="517" w="993">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0"/>
              <p:cNvSpPr/>
              <p:nvPr/>
            </p:nvSpPr>
            <p:spPr>
              <a:xfrm>
                <a:off x="-2010543" y="3722669"/>
                <a:ext cx="116587" cy="37429"/>
              </a:xfrm>
              <a:custGeom>
                <a:rect b="b" l="l" r="r" t="t"/>
                <a:pathLst>
                  <a:path extrusionOk="0" h="296" w="922">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0"/>
              <p:cNvSpPr/>
              <p:nvPr/>
            </p:nvSpPr>
            <p:spPr>
              <a:xfrm>
                <a:off x="-2014969" y="3783872"/>
                <a:ext cx="53868" cy="92688"/>
              </a:xfrm>
              <a:custGeom>
                <a:rect b="b" l="l" r="r" t="t"/>
                <a:pathLst>
                  <a:path extrusionOk="0" h="733" w="426">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0"/>
              <p:cNvSpPr/>
              <p:nvPr/>
            </p:nvSpPr>
            <p:spPr>
              <a:xfrm>
                <a:off x="-2457172" y="3877952"/>
                <a:ext cx="280972" cy="245060"/>
              </a:xfrm>
              <a:custGeom>
                <a:rect b="b" l="l" r="r" t="t"/>
                <a:pathLst>
                  <a:path extrusionOk="0" h="1938" w="2222">
                    <a:moveTo>
                      <a:pt x="0" y="1"/>
                    </a:moveTo>
                    <a:lnTo>
                      <a:pt x="0" y="650"/>
                    </a:lnTo>
                    <a:lnTo>
                      <a:pt x="2221" y="1938"/>
                    </a:lnTo>
                    <a:lnTo>
                      <a:pt x="2221" y="1265"/>
                    </a:lnTo>
                    <a:lnTo>
                      <a:pt x="0" y="1"/>
                    </a:lnTo>
                    <a:close/>
                  </a:path>
                </a:pathLst>
              </a:custGeom>
              <a:solidFill>
                <a:schemeClr val="lt1"/>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0"/>
              <p:cNvSpPr/>
              <p:nvPr/>
            </p:nvSpPr>
            <p:spPr>
              <a:xfrm>
                <a:off x="-2150905" y="3827118"/>
                <a:ext cx="333196" cy="378086"/>
              </a:xfrm>
              <a:custGeom>
                <a:rect b="b" l="l" r="r" t="t"/>
                <a:pathLst>
                  <a:path extrusionOk="0" h="2990" w="2635">
                    <a:moveTo>
                      <a:pt x="2634" y="1"/>
                    </a:moveTo>
                    <a:lnTo>
                      <a:pt x="0" y="1525"/>
                    </a:lnTo>
                    <a:lnTo>
                      <a:pt x="0" y="2990"/>
                    </a:lnTo>
                    <a:lnTo>
                      <a:pt x="2623" y="1466"/>
                    </a:lnTo>
                    <a:lnTo>
                      <a:pt x="2634" y="1"/>
                    </a:lnTo>
                    <a:close/>
                  </a:path>
                </a:pathLst>
              </a:custGeom>
              <a:solidFill>
                <a:srgbClr val="EBEAEA">
                  <a:alpha val="52941"/>
                </a:srgbClr>
              </a:solidFill>
              <a:ln>
                <a:noFill/>
              </a:ln>
              <a:effectLst>
                <a:outerShdw blurRad="57150" rotWithShape="0" algn="bl" dir="5400000" dist="19050">
                  <a:schemeClr val="dk1">
                    <a:alpha val="49411"/>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1" name="Google Shape;1321;p30"/>
            <p:cNvGrpSpPr/>
            <p:nvPr/>
          </p:nvGrpSpPr>
          <p:grpSpPr>
            <a:xfrm>
              <a:off x="6241543" y="3620771"/>
              <a:ext cx="486408" cy="985515"/>
              <a:chOff x="-1021989" y="255195"/>
              <a:chExt cx="353263" cy="715749"/>
            </a:xfrm>
          </p:grpSpPr>
          <p:sp>
            <p:nvSpPr>
              <p:cNvPr id="1322" name="Google Shape;1322;p30"/>
              <p:cNvSpPr/>
              <p:nvPr/>
            </p:nvSpPr>
            <p:spPr>
              <a:xfrm>
                <a:off x="-929916" y="585798"/>
                <a:ext cx="164427" cy="385146"/>
              </a:xfrm>
              <a:custGeom>
                <a:rect b="b" l="l" r="r" t="t"/>
                <a:pathLst>
                  <a:path extrusionOk="0" h="4844" w="2068">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0"/>
              <p:cNvSpPr/>
              <p:nvPr/>
            </p:nvSpPr>
            <p:spPr>
              <a:xfrm>
                <a:off x="-1007915" y="681608"/>
                <a:ext cx="322254" cy="140256"/>
              </a:xfrm>
              <a:custGeom>
                <a:rect b="b" l="l" r="r" t="t"/>
                <a:pathLst>
                  <a:path extrusionOk="0" h="1764" w="4053">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0"/>
              <p:cNvSpPr/>
              <p:nvPr/>
            </p:nvSpPr>
            <p:spPr>
              <a:xfrm>
                <a:off x="-1006483" y="680654"/>
                <a:ext cx="323208" cy="141210"/>
              </a:xfrm>
              <a:custGeom>
                <a:rect b="b" l="l" r="r" t="t"/>
                <a:pathLst>
                  <a:path extrusionOk="0" h="1776" w="4065">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69803"/>
                </a:srgbClr>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0"/>
              <p:cNvSpPr/>
              <p:nvPr/>
            </p:nvSpPr>
            <p:spPr>
              <a:xfrm>
                <a:off x="-1021989" y="589058"/>
                <a:ext cx="353263" cy="185815"/>
              </a:xfrm>
              <a:custGeom>
                <a:rect b="b" l="l" r="r" t="t"/>
                <a:pathLst>
                  <a:path extrusionOk="0" h="2337" w="4443">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0"/>
              <p:cNvSpPr/>
              <p:nvPr/>
            </p:nvSpPr>
            <p:spPr>
              <a:xfrm>
                <a:off x="-982552" y="562343"/>
                <a:ext cx="273435" cy="194481"/>
              </a:xfrm>
              <a:custGeom>
                <a:rect b="b" l="l" r="r" t="t"/>
                <a:pathLst>
                  <a:path extrusionOk="0" h="2446" w="3439">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69803"/>
                </a:srgbClr>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0"/>
              <p:cNvSpPr/>
              <p:nvPr/>
            </p:nvSpPr>
            <p:spPr>
              <a:xfrm>
                <a:off x="-995671" y="340668"/>
                <a:ext cx="298799" cy="389838"/>
              </a:xfrm>
              <a:custGeom>
                <a:rect b="b" l="l" r="r" t="t"/>
                <a:pathLst>
                  <a:path extrusionOk="0" h="4903" w="3758">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0"/>
              <p:cNvSpPr/>
              <p:nvPr/>
            </p:nvSpPr>
            <p:spPr>
              <a:xfrm>
                <a:off x="-994277" y="340668"/>
                <a:ext cx="298799" cy="389838"/>
              </a:xfrm>
              <a:custGeom>
                <a:rect b="b" l="l" r="r" t="t"/>
                <a:pathLst>
                  <a:path extrusionOk="0" h="4903" w="3758">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69803"/>
                </a:srgbClr>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0"/>
              <p:cNvSpPr/>
              <p:nvPr/>
            </p:nvSpPr>
            <p:spPr>
              <a:xfrm>
                <a:off x="-1007915" y="255195"/>
                <a:ext cx="326071" cy="172855"/>
              </a:xfrm>
              <a:custGeom>
                <a:rect b="b" l="l" r="r" t="t"/>
                <a:pathLst>
                  <a:path extrusionOk="0" h="2174" w="4101">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0"/>
              <p:cNvSpPr/>
              <p:nvPr/>
            </p:nvSpPr>
            <p:spPr>
              <a:xfrm>
                <a:off x="-960925" y="280797"/>
                <a:ext cx="230181" cy="120776"/>
              </a:xfrm>
              <a:custGeom>
                <a:rect b="b" l="l" r="r" t="t"/>
                <a:pathLst>
                  <a:path extrusionOk="0" h="1519" w="2895">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0"/>
              <p:cNvSpPr/>
              <p:nvPr/>
            </p:nvSpPr>
            <p:spPr>
              <a:xfrm>
                <a:off x="-995671" y="384796"/>
                <a:ext cx="298799" cy="116562"/>
              </a:xfrm>
              <a:custGeom>
                <a:rect b="b" l="l" r="r" t="t"/>
                <a:pathLst>
                  <a:path extrusionOk="0" h="1466" w="3758">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0"/>
              <p:cNvSpPr/>
              <p:nvPr/>
            </p:nvSpPr>
            <p:spPr>
              <a:xfrm>
                <a:off x="-953371" y="280797"/>
                <a:ext cx="216108" cy="69333"/>
              </a:xfrm>
              <a:custGeom>
                <a:rect b="b" l="l" r="r" t="t"/>
                <a:pathLst>
                  <a:path extrusionOk="0" h="872" w="2718">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69803"/>
                </a:srgbClr>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0"/>
              <p:cNvSpPr/>
              <p:nvPr/>
            </p:nvSpPr>
            <p:spPr>
              <a:xfrm>
                <a:off x="-963708" y="634618"/>
                <a:ext cx="35780" cy="64880"/>
              </a:xfrm>
              <a:custGeom>
                <a:rect b="b" l="l" r="r" t="t"/>
                <a:pathLst>
                  <a:path extrusionOk="0" h="816" w="450">
                    <a:moveTo>
                      <a:pt x="0" y="1"/>
                    </a:moveTo>
                    <a:lnTo>
                      <a:pt x="0" y="556"/>
                    </a:lnTo>
                    <a:lnTo>
                      <a:pt x="449" y="816"/>
                    </a:lnTo>
                    <a:lnTo>
                      <a:pt x="449" y="272"/>
                    </a:lnTo>
                    <a:lnTo>
                      <a:pt x="0" y="1"/>
                    </a:lnTo>
                    <a:close/>
                  </a:path>
                </a:pathLst>
              </a:custGeom>
              <a:solidFill>
                <a:schemeClr val="lt1"/>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0"/>
              <p:cNvSpPr/>
              <p:nvPr/>
            </p:nvSpPr>
            <p:spPr>
              <a:xfrm>
                <a:off x="-963708" y="592398"/>
                <a:ext cx="35780" cy="53590"/>
              </a:xfrm>
              <a:custGeom>
                <a:rect b="b" l="l" r="r" t="t"/>
                <a:pathLst>
                  <a:path extrusionOk="0" h="674" w="450">
                    <a:moveTo>
                      <a:pt x="0" y="0"/>
                    </a:moveTo>
                    <a:lnTo>
                      <a:pt x="0" y="402"/>
                    </a:lnTo>
                    <a:lnTo>
                      <a:pt x="449" y="673"/>
                    </a:lnTo>
                    <a:lnTo>
                      <a:pt x="449" y="272"/>
                    </a:lnTo>
                    <a:lnTo>
                      <a:pt x="0" y="0"/>
                    </a:lnTo>
                    <a:close/>
                  </a:path>
                </a:pathLst>
              </a:custGeom>
              <a:solidFill>
                <a:schemeClr val="lt1"/>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0"/>
              <p:cNvSpPr/>
              <p:nvPr/>
            </p:nvSpPr>
            <p:spPr>
              <a:xfrm>
                <a:off x="-963708" y="487126"/>
                <a:ext cx="35780" cy="118470"/>
              </a:xfrm>
              <a:custGeom>
                <a:rect b="b" l="l" r="r" t="t"/>
                <a:pathLst>
                  <a:path extrusionOk="0" h="1490" w="450">
                    <a:moveTo>
                      <a:pt x="0" y="1"/>
                    </a:moveTo>
                    <a:lnTo>
                      <a:pt x="0" y="1230"/>
                    </a:lnTo>
                    <a:lnTo>
                      <a:pt x="449" y="1489"/>
                    </a:lnTo>
                    <a:lnTo>
                      <a:pt x="449" y="261"/>
                    </a:lnTo>
                    <a:lnTo>
                      <a:pt x="0" y="1"/>
                    </a:lnTo>
                    <a:close/>
                  </a:path>
                </a:pathLst>
              </a:custGeom>
              <a:solidFill>
                <a:schemeClr val="lt1"/>
              </a:solidFill>
              <a:ln>
                <a:noFill/>
              </a:ln>
              <a:effectLst>
                <a:outerShdw blurRad="57150" rotWithShape="0" algn="bl" dir="5400000" dist="19050">
                  <a:schemeClr val="dk1">
                    <a:alpha val="3254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6" name="Google Shape;1336;p30"/>
            <p:cNvGrpSpPr/>
            <p:nvPr/>
          </p:nvGrpSpPr>
          <p:grpSpPr>
            <a:xfrm>
              <a:off x="7953455" y="3059215"/>
              <a:ext cx="329844" cy="472596"/>
              <a:chOff x="5036880" y="-8005297"/>
              <a:chExt cx="719554" cy="1030969"/>
            </a:xfrm>
          </p:grpSpPr>
          <p:sp>
            <p:nvSpPr>
              <p:cNvPr id="1337" name="Google Shape;1337;p30"/>
              <p:cNvSpPr/>
              <p:nvPr/>
            </p:nvSpPr>
            <p:spPr>
              <a:xfrm>
                <a:off x="5036880" y="-7874903"/>
                <a:ext cx="288011" cy="502944"/>
              </a:xfrm>
              <a:custGeom>
                <a:rect b="b" l="l" r="r" t="t"/>
                <a:pathLst>
                  <a:path extrusionOk="0" h="2106" w="1206">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0"/>
              <p:cNvSpPr/>
              <p:nvPr/>
            </p:nvSpPr>
            <p:spPr>
              <a:xfrm>
                <a:off x="5598575" y="-7709200"/>
                <a:ext cx="67800" cy="317076"/>
              </a:xfrm>
              <a:custGeom>
                <a:rect b="b" l="l" r="r" t="t"/>
                <a:pathLst>
                  <a:path extrusionOk="0" h="1241" w="284">
                    <a:moveTo>
                      <a:pt x="284" y="0"/>
                    </a:moveTo>
                    <a:lnTo>
                      <a:pt x="0" y="166"/>
                    </a:lnTo>
                    <a:lnTo>
                      <a:pt x="0" y="1241"/>
                    </a:lnTo>
                    <a:lnTo>
                      <a:pt x="272" y="1099"/>
                    </a:lnTo>
                    <a:lnTo>
                      <a:pt x="284" y="0"/>
                    </a:lnTo>
                    <a:close/>
                  </a:path>
                </a:pathLst>
              </a:custGeom>
              <a:solidFill>
                <a:schemeClr val="accent4"/>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0"/>
              <p:cNvSpPr/>
              <p:nvPr/>
            </p:nvSpPr>
            <p:spPr>
              <a:xfrm>
                <a:off x="5166557" y="-8005297"/>
                <a:ext cx="434882" cy="238337"/>
              </a:xfrm>
              <a:custGeom>
                <a:rect b="b" l="l" r="r" t="t"/>
                <a:pathLst>
                  <a:path extrusionOk="0" h="998" w="1821">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0"/>
              <p:cNvSpPr/>
              <p:nvPr/>
            </p:nvSpPr>
            <p:spPr>
              <a:xfrm>
                <a:off x="5539112" y="-7809467"/>
                <a:ext cx="124423" cy="144005"/>
              </a:xfrm>
              <a:custGeom>
                <a:rect b="b" l="l" r="r" t="t"/>
                <a:pathLst>
                  <a:path extrusionOk="0" h="603" w="521">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0"/>
              <p:cNvSpPr/>
              <p:nvPr/>
            </p:nvSpPr>
            <p:spPr>
              <a:xfrm>
                <a:off x="5149840" y="-7966131"/>
                <a:ext cx="448733" cy="606829"/>
              </a:xfrm>
              <a:custGeom>
                <a:rect b="b" l="l" r="r" t="t"/>
                <a:pathLst>
                  <a:path extrusionOk="0" h="2541" w="1879">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0"/>
              <p:cNvSpPr/>
              <p:nvPr/>
            </p:nvSpPr>
            <p:spPr>
              <a:xfrm>
                <a:off x="5178021" y="-7905471"/>
                <a:ext cx="129915" cy="169559"/>
              </a:xfrm>
              <a:custGeom>
                <a:rect b="b" l="l" r="r" t="t"/>
                <a:pathLst>
                  <a:path extrusionOk="0" h="710" w="544">
                    <a:moveTo>
                      <a:pt x="0" y="1"/>
                    </a:moveTo>
                    <a:lnTo>
                      <a:pt x="0" y="402"/>
                    </a:lnTo>
                    <a:lnTo>
                      <a:pt x="544" y="709"/>
                    </a:lnTo>
                    <a:lnTo>
                      <a:pt x="544" y="308"/>
                    </a:lnTo>
                    <a:lnTo>
                      <a:pt x="0" y="1"/>
                    </a:lnTo>
                    <a:close/>
                  </a:path>
                </a:pathLst>
              </a:custGeom>
              <a:solidFill>
                <a:schemeClr val="lt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0"/>
              <p:cNvSpPr/>
              <p:nvPr/>
            </p:nvSpPr>
            <p:spPr>
              <a:xfrm>
                <a:off x="5178021" y="-7778421"/>
                <a:ext cx="319057" cy="273921"/>
              </a:xfrm>
              <a:custGeom>
                <a:rect b="b" l="l" r="r" t="t"/>
                <a:pathLst>
                  <a:path extrusionOk="0" h="1147" w="1336">
                    <a:moveTo>
                      <a:pt x="0" y="0"/>
                    </a:moveTo>
                    <a:lnTo>
                      <a:pt x="0" y="402"/>
                    </a:lnTo>
                    <a:lnTo>
                      <a:pt x="1335" y="1146"/>
                    </a:lnTo>
                    <a:lnTo>
                      <a:pt x="1335" y="768"/>
                    </a:lnTo>
                    <a:lnTo>
                      <a:pt x="0" y="0"/>
                    </a:lnTo>
                    <a:close/>
                  </a:path>
                </a:pathLst>
              </a:custGeom>
              <a:solidFill>
                <a:schemeClr val="lt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0"/>
              <p:cNvSpPr/>
              <p:nvPr/>
            </p:nvSpPr>
            <p:spPr>
              <a:xfrm>
                <a:off x="5598575" y="-7709200"/>
                <a:ext cx="67800" cy="317076"/>
              </a:xfrm>
              <a:custGeom>
                <a:rect b="b" l="l" r="r" t="t"/>
                <a:pathLst>
                  <a:path extrusionOk="0" h="1241" w="284">
                    <a:moveTo>
                      <a:pt x="284" y="0"/>
                    </a:moveTo>
                    <a:lnTo>
                      <a:pt x="0" y="166"/>
                    </a:lnTo>
                    <a:lnTo>
                      <a:pt x="0" y="1241"/>
                    </a:lnTo>
                    <a:lnTo>
                      <a:pt x="272" y="1099"/>
                    </a:lnTo>
                    <a:lnTo>
                      <a:pt x="284" y="0"/>
                    </a:lnTo>
                    <a:close/>
                  </a:path>
                </a:pathLst>
              </a:custGeom>
              <a:solidFill>
                <a:srgbClr val="282A2E">
                  <a:alpha val="69803"/>
                </a:srgbClr>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0"/>
              <p:cNvSpPr/>
              <p:nvPr/>
            </p:nvSpPr>
            <p:spPr>
              <a:xfrm>
                <a:off x="5623653" y="-7576381"/>
                <a:ext cx="132781" cy="602053"/>
              </a:xfrm>
              <a:custGeom>
                <a:rect b="b" l="l" r="r" t="t"/>
                <a:pathLst>
                  <a:path extrusionOk="0" h="2521" w="556">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0"/>
              <p:cNvSpPr/>
              <p:nvPr/>
            </p:nvSpPr>
            <p:spPr>
              <a:xfrm>
                <a:off x="5539112" y="-7809467"/>
                <a:ext cx="124423" cy="144005"/>
              </a:xfrm>
              <a:custGeom>
                <a:rect b="b" l="l" r="r" t="t"/>
                <a:pathLst>
                  <a:path extrusionOk="0" h="603" w="521">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078"/>
                </a:srgbClr>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7" name="Google Shape;1347;p30"/>
            <p:cNvGrpSpPr/>
            <p:nvPr/>
          </p:nvGrpSpPr>
          <p:grpSpPr>
            <a:xfrm>
              <a:off x="7793080" y="785725"/>
              <a:ext cx="650600" cy="601775"/>
              <a:chOff x="7309269" y="-7683723"/>
              <a:chExt cx="1419284" cy="1312773"/>
            </a:xfrm>
          </p:grpSpPr>
          <p:sp>
            <p:nvSpPr>
              <p:cNvPr id="1348" name="Google Shape;1348;p30"/>
              <p:cNvSpPr/>
              <p:nvPr/>
            </p:nvSpPr>
            <p:spPr>
              <a:xfrm>
                <a:off x="7529219" y="-7273913"/>
                <a:ext cx="1100460" cy="581276"/>
              </a:xfrm>
              <a:custGeom>
                <a:rect b="b" l="l" r="r" t="t"/>
                <a:pathLst>
                  <a:path extrusionOk="0" h="2434" w="4608">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0"/>
              <p:cNvSpPr/>
              <p:nvPr/>
            </p:nvSpPr>
            <p:spPr>
              <a:xfrm>
                <a:off x="8141546" y="-6833773"/>
                <a:ext cx="587007" cy="462823"/>
              </a:xfrm>
              <a:custGeom>
                <a:rect b="b" l="l" r="r" t="t"/>
                <a:pathLst>
                  <a:path extrusionOk="0" h="1938" w="2458">
                    <a:moveTo>
                      <a:pt x="2457" y="0"/>
                    </a:moveTo>
                    <a:lnTo>
                      <a:pt x="0" y="1430"/>
                    </a:lnTo>
                    <a:lnTo>
                      <a:pt x="0" y="1938"/>
                    </a:lnTo>
                    <a:lnTo>
                      <a:pt x="2434" y="508"/>
                    </a:lnTo>
                    <a:lnTo>
                      <a:pt x="2457" y="0"/>
                    </a:ln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0"/>
              <p:cNvSpPr/>
              <p:nvPr/>
            </p:nvSpPr>
            <p:spPr>
              <a:xfrm>
                <a:off x="7309269" y="-6972048"/>
                <a:ext cx="832509" cy="601097"/>
              </a:xfrm>
              <a:custGeom>
                <a:rect b="b" l="l" r="r" t="t"/>
                <a:pathLst>
                  <a:path extrusionOk="0" h="2517" w="3486">
                    <a:moveTo>
                      <a:pt x="0" y="0"/>
                    </a:moveTo>
                    <a:lnTo>
                      <a:pt x="0" y="508"/>
                    </a:lnTo>
                    <a:lnTo>
                      <a:pt x="3485" y="2517"/>
                    </a:lnTo>
                    <a:lnTo>
                      <a:pt x="3485" y="2009"/>
                    </a:lnTo>
                    <a:lnTo>
                      <a:pt x="0" y="0"/>
                    </a:lnTo>
                    <a:close/>
                  </a:path>
                </a:pathLst>
              </a:custGeom>
              <a:solidFill>
                <a:schemeClr val="accent2"/>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0"/>
              <p:cNvSpPr/>
              <p:nvPr/>
            </p:nvSpPr>
            <p:spPr>
              <a:xfrm>
                <a:off x="7309269" y="-7313318"/>
                <a:ext cx="1419278" cy="818180"/>
              </a:xfrm>
              <a:custGeom>
                <a:rect b="b" l="l" r="r" t="t"/>
                <a:pathLst>
                  <a:path extrusionOk="0" h="3426" w="5943">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0"/>
              <p:cNvSpPr/>
              <p:nvPr/>
            </p:nvSpPr>
            <p:spPr>
              <a:xfrm>
                <a:off x="7599909" y="-7028409"/>
                <a:ext cx="651726" cy="409329"/>
              </a:xfrm>
              <a:custGeom>
                <a:rect b="b" l="l" r="r" t="t"/>
                <a:pathLst>
                  <a:path extrusionOk="0" h="1714" w="2729">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0"/>
              <p:cNvSpPr/>
              <p:nvPr/>
            </p:nvSpPr>
            <p:spPr>
              <a:xfrm>
                <a:off x="7599909" y="-6833773"/>
                <a:ext cx="48002" cy="96004"/>
              </a:xfrm>
              <a:custGeom>
                <a:rect b="b" l="l" r="r" t="t"/>
                <a:pathLst>
                  <a:path extrusionOk="0" h="402" w="201">
                    <a:moveTo>
                      <a:pt x="201" y="0"/>
                    </a:moveTo>
                    <a:lnTo>
                      <a:pt x="0" y="118"/>
                    </a:lnTo>
                    <a:lnTo>
                      <a:pt x="0" y="402"/>
                    </a:lnTo>
                    <a:lnTo>
                      <a:pt x="201" y="284"/>
                    </a:lnTo>
                    <a:lnTo>
                      <a:pt x="201" y="0"/>
                    </a:lnTo>
                    <a:close/>
                  </a:path>
                </a:pathLst>
              </a:custGeom>
              <a:solidFill>
                <a:schemeClr val="accent2"/>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0"/>
              <p:cNvSpPr/>
              <p:nvPr/>
            </p:nvSpPr>
            <p:spPr>
              <a:xfrm>
                <a:off x="7588446" y="-7065187"/>
                <a:ext cx="962424" cy="367775"/>
              </a:xfrm>
              <a:custGeom>
                <a:rect b="b" l="l" r="r" t="t"/>
                <a:pathLst>
                  <a:path extrusionOk="0" h="1540" w="403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0"/>
              <p:cNvSpPr/>
              <p:nvPr/>
            </p:nvSpPr>
            <p:spPr>
              <a:xfrm>
                <a:off x="7695659" y="-7062321"/>
                <a:ext cx="858062" cy="364193"/>
              </a:xfrm>
              <a:custGeom>
                <a:rect b="b" l="l" r="r" t="t"/>
                <a:pathLst>
                  <a:path extrusionOk="0" h="1525" w="3593">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078"/>
                </a:srgbClr>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0"/>
              <p:cNvSpPr/>
              <p:nvPr/>
            </p:nvSpPr>
            <p:spPr>
              <a:xfrm>
                <a:off x="7588446" y="-7070918"/>
                <a:ext cx="110333" cy="265562"/>
              </a:xfrm>
              <a:custGeom>
                <a:rect b="b" l="l" r="r" t="t"/>
                <a:pathLst>
                  <a:path extrusionOk="0" h="1112" w="462">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0"/>
              <p:cNvSpPr/>
              <p:nvPr/>
            </p:nvSpPr>
            <p:spPr>
              <a:xfrm>
                <a:off x="7546175" y="-7342453"/>
                <a:ext cx="1052458" cy="555484"/>
              </a:xfrm>
              <a:custGeom>
                <a:rect b="b" l="l" r="r" t="t"/>
                <a:pathLst>
                  <a:path extrusionOk="0" h="2326" w="4407">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0"/>
              <p:cNvSpPr/>
              <p:nvPr/>
            </p:nvSpPr>
            <p:spPr>
              <a:xfrm>
                <a:off x="7664613" y="-7409322"/>
                <a:ext cx="821285" cy="587007"/>
              </a:xfrm>
              <a:custGeom>
                <a:rect b="b" l="l" r="r" t="t"/>
                <a:pathLst>
                  <a:path extrusionOk="0" h="2458" w="3439">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078"/>
                </a:srgbClr>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0"/>
              <p:cNvSpPr/>
              <p:nvPr/>
            </p:nvSpPr>
            <p:spPr>
              <a:xfrm>
                <a:off x="7619492" y="-7426278"/>
                <a:ext cx="897467" cy="546886"/>
              </a:xfrm>
              <a:custGeom>
                <a:rect b="b" l="l" r="r" t="t"/>
                <a:pathLst>
                  <a:path extrusionOk="0" h="2290" w="3758">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0"/>
              <p:cNvSpPr/>
              <p:nvPr/>
            </p:nvSpPr>
            <p:spPr>
              <a:xfrm>
                <a:off x="7626514" y="-7426278"/>
                <a:ext cx="897467" cy="544737"/>
              </a:xfrm>
              <a:custGeom>
                <a:rect b="b" l="l" r="r" t="t"/>
                <a:pathLst>
                  <a:path extrusionOk="0" h="2281" w="3758">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078"/>
                </a:srgbClr>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0"/>
              <p:cNvSpPr/>
              <p:nvPr/>
            </p:nvSpPr>
            <p:spPr>
              <a:xfrm>
                <a:off x="7580087" y="-7683723"/>
                <a:ext cx="982007" cy="517273"/>
              </a:xfrm>
              <a:custGeom>
                <a:rect b="b" l="l" r="r" t="t"/>
                <a:pathLst>
                  <a:path extrusionOk="0" h="2166" w="4112">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0"/>
              <p:cNvSpPr/>
              <p:nvPr/>
            </p:nvSpPr>
            <p:spPr>
              <a:xfrm>
                <a:off x="7580087" y="-7683723"/>
                <a:ext cx="804329" cy="441091"/>
              </a:xfrm>
              <a:custGeom>
                <a:rect b="b" l="l" r="r" t="t"/>
                <a:pathLst>
                  <a:path extrusionOk="0" h="1847" w="3368">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0"/>
              <p:cNvSpPr/>
              <p:nvPr/>
            </p:nvSpPr>
            <p:spPr>
              <a:xfrm>
                <a:off x="7887683" y="-7460190"/>
                <a:ext cx="375417" cy="214695"/>
              </a:xfrm>
              <a:custGeom>
                <a:rect b="b" l="l" r="r" t="t"/>
                <a:pathLst>
                  <a:path extrusionOk="0" h="899" w="1572">
                    <a:moveTo>
                      <a:pt x="1311" y="1"/>
                    </a:moveTo>
                    <a:lnTo>
                      <a:pt x="0" y="745"/>
                    </a:lnTo>
                    <a:lnTo>
                      <a:pt x="272" y="899"/>
                    </a:lnTo>
                    <a:lnTo>
                      <a:pt x="1571" y="142"/>
                    </a:lnTo>
                    <a:lnTo>
                      <a:pt x="1311" y="1"/>
                    </a:ln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0"/>
              <p:cNvSpPr/>
              <p:nvPr/>
            </p:nvSpPr>
            <p:spPr>
              <a:xfrm>
                <a:off x="7975090" y="-7313318"/>
                <a:ext cx="206097" cy="115825"/>
              </a:xfrm>
              <a:custGeom>
                <a:rect b="b" l="l" r="r" t="t"/>
                <a:pathLst>
                  <a:path extrusionOk="0" h="485" w="863">
                    <a:moveTo>
                      <a:pt x="591" y="0"/>
                    </a:moveTo>
                    <a:lnTo>
                      <a:pt x="0" y="343"/>
                    </a:lnTo>
                    <a:lnTo>
                      <a:pt x="272" y="484"/>
                    </a:lnTo>
                    <a:lnTo>
                      <a:pt x="863" y="154"/>
                    </a:lnTo>
                    <a:lnTo>
                      <a:pt x="591" y="0"/>
                    </a:ln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0"/>
              <p:cNvSpPr/>
              <p:nvPr/>
            </p:nvSpPr>
            <p:spPr>
              <a:xfrm>
                <a:off x="7622358" y="-7211821"/>
                <a:ext cx="756327" cy="290877"/>
              </a:xfrm>
              <a:custGeom>
                <a:rect b="b" l="l" r="r" t="t"/>
                <a:pathLst>
                  <a:path extrusionOk="0" h="1218" w="3167">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0"/>
              <p:cNvSpPr/>
              <p:nvPr/>
            </p:nvSpPr>
            <p:spPr>
              <a:xfrm>
                <a:off x="7622358" y="-7290869"/>
                <a:ext cx="756327" cy="288727"/>
              </a:xfrm>
              <a:custGeom>
                <a:rect b="b" l="l" r="r" t="t"/>
                <a:pathLst>
                  <a:path extrusionOk="0" h="1209" w="3167">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0"/>
              <p:cNvSpPr/>
              <p:nvPr/>
            </p:nvSpPr>
            <p:spPr>
              <a:xfrm>
                <a:off x="8004226" y="-7076411"/>
                <a:ext cx="7642" cy="1433"/>
              </a:xfrm>
              <a:custGeom>
                <a:rect b="b" l="l" r="r" t="t"/>
                <a:pathLst>
                  <a:path extrusionOk="0" h="6" w="32">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0"/>
              <p:cNvSpPr/>
              <p:nvPr/>
            </p:nvSpPr>
            <p:spPr>
              <a:xfrm>
                <a:off x="7309269" y="-6972048"/>
                <a:ext cx="832509" cy="601097"/>
              </a:xfrm>
              <a:custGeom>
                <a:rect b="b" l="l" r="r" t="t"/>
                <a:pathLst>
                  <a:path extrusionOk="0" h="2517" w="3486">
                    <a:moveTo>
                      <a:pt x="0" y="0"/>
                    </a:moveTo>
                    <a:lnTo>
                      <a:pt x="0" y="508"/>
                    </a:lnTo>
                    <a:lnTo>
                      <a:pt x="3485" y="2517"/>
                    </a:lnTo>
                    <a:lnTo>
                      <a:pt x="3485" y="2009"/>
                    </a:lnTo>
                    <a:lnTo>
                      <a:pt x="0" y="0"/>
                    </a:lnTo>
                    <a:close/>
                  </a:path>
                </a:pathLst>
              </a:custGeom>
              <a:solidFill>
                <a:srgbClr val="282A2E">
                  <a:alpha val="36078"/>
                </a:srgbClr>
              </a:solidFill>
              <a:ln>
                <a:noFill/>
              </a:ln>
              <a:effectLst>
                <a:outerShdw blurRad="57150" rotWithShape="0" algn="bl" dir="5400000" dist="19050">
                  <a:schemeClr val="dk1">
                    <a:alpha val="3647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 name="Shape 13"/>
        <p:cNvGrpSpPr/>
        <p:nvPr/>
      </p:nvGrpSpPr>
      <p:grpSpPr>
        <a:xfrm>
          <a:off x="0" y="0"/>
          <a:ext cx="0" cy="0"/>
          <a:chOff x="0" y="0"/>
          <a:chExt cx="0" cy="0"/>
        </a:xfrm>
      </p:grpSpPr>
      <p:sp>
        <p:nvSpPr>
          <p:cNvPr id="14" name="Google Shape;14;p13"/>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 name="Google Shape;16;p13"/>
          <p:cNvSpPr txBox="1"/>
          <p:nvPr>
            <p:ph idx="1" type="subTitle"/>
          </p:nvPr>
        </p:nvSpPr>
        <p:spPr>
          <a:xfrm>
            <a:off x="902401" y="2269375"/>
            <a:ext cx="281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 name="Google Shape;17;p13"/>
          <p:cNvSpPr txBox="1"/>
          <p:nvPr>
            <p:ph idx="2" type="subTitle"/>
          </p:nvPr>
        </p:nvSpPr>
        <p:spPr>
          <a:xfrm>
            <a:off x="902405" y="3855175"/>
            <a:ext cx="281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 name="Google Shape;18;p13"/>
          <p:cNvSpPr txBox="1"/>
          <p:nvPr>
            <p:ph idx="3" type="subTitle"/>
          </p:nvPr>
        </p:nvSpPr>
        <p:spPr>
          <a:xfrm>
            <a:off x="4827470" y="2269375"/>
            <a:ext cx="281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 name="Google Shape;19;p13"/>
          <p:cNvSpPr txBox="1"/>
          <p:nvPr>
            <p:ph idx="4" type="subTitle"/>
          </p:nvPr>
        </p:nvSpPr>
        <p:spPr>
          <a:xfrm>
            <a:off x="4827470" y="3855175"/>
            <a:ext cx="28155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 name="Google Shape;20;p13"/>
          <p:cNvSpPr txBox="1"/>
          <p:nvPr>
            <p:ph idx="5" type="title"/>
          </p:nvPr>
        </p:nvSpPr>
        <p:spPr>
          <a:xfrm>
            <a:off x="902408" y="1497175"/>
            <a:ext cx="1030500" cy="447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1" name="Google Shape;21;p13"/>
          <p:cNvSpPr txBox="1"/>
          <p:nvPr>
            <p:ph idx="6" type="title"/>
          </p:nvPr>
        </p:nvSpPr>
        <p:spPr>
          <a:xfrm>
            <a:off x="902409" y="3083000"/>
            <a:ext cx="1030500" cy="447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2" name="Google Shape;22;p13"/>
          <p:cNvSpPr txBox="1"/>
          <p:nvPr>
            <p:ph idx="7" type="title"/>
          </p:nvPr>
        </p:nvSpPr>
        <p:spPr>
          <a:xfrm>
            <a:off x="4827477" y="1497175"/>
            <a:ext cx="1030500" cy="447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3" name="Google Shape;23;p13"/>
          <p:cNvSpPr txBox="1"/>
          <p:nvPr>
            <p:ph idx="8" type="title"/>
          </p:nvPr>
        </p:nvSpPr>
        <p:spPr>
          <a:xfrm>
            <a:off x="4827477" y="3083000"/>
            <a:ext cx="1030500" cy="4476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defRPr>
            </a:lvl1pPr>
            <a:lvl2pPr lvl="1" algn="l">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l">
              <a:lnSpc>
                <a:spcPct val="100000"/>
              </a:lnSpc>
              <a:spcBef>
                <a:spcPts val="0"/>
              </a:spcBef>
              <a:spcAft>
                <a:spcPts val="0"/>
              </a:spcAft>
              <a:buSzPts val="3000"/>
              <a:buFont typeface="Bakbak One"/>
              <a:buNone/>
              <a:defRPr sz="3000">
                <a:latin typeface="Bakbak One"/>
                <a:ea typeface="Bakbak One"/>
                <a:cs typeface="Bakbak One"/>
                <a:sym typeface="Bakbak One"/>
              </a:defRPr>
            </a:lvl3pPr>
            <a:lvl4pPr lvl="3" algn="l">
              <a:lnSpc>
                <a:spcPct val="100000"/>
              </a:lnSpc>
              <a:spcBef>
                <a:spcPts val="0"/>
              </a:spcBef>
              <a:spcAft>
                <a:spcPts val="0"/>
              </a:spcAft>
              <a:buSzPts val="3000"/>
              <a:buFont typeface="Bakbak One"/>
              <a:buNone/>
              <a:defRPr sz="3000">
                <a:latin typeface="Bakbak One"/>
                <a:ea typeface="Bakbak One"/>
                <a:cs typeface="Bakbak One"/>
                <a:sym typeface="Bakbak One"/>
              </a:defRPr>
            </a:lvl4pPr>
            <a:lvl5pPr lvl="4" algn="l">
              <a:lnSpc>
                <a:spcPct val="100000"/>
              </a:lnSpc>
              <a:spcBef>
                <a:spcPts val="0"/>
              </a:spcBef>
              <a:spcAft>
                <a:spcPts val="0"/>
              </a:spcAft>
              <a:buSzPts val="3000"/>
              <a:buFont typeface="Bakbak One"/>
              <a:buNone/>
              <a:defRPr sz="3000">
                <a:latin typeface="Bakbak One"/>
                <a:ea typeface="Bakbak One"/>
                <a:cs typeface="Bakbak One"/>
                <a:sym typeface="Bakbak One"/>
              </a:defRPr>
            </a:lvl5pPr>
            <a:lvl6pPr lvl="5" algn="l">
              <a:lnSpc>
                <a:spcPct val="100000"/>
              </a:lnSpc>
              <a:spcBef>
                <a:spcPts val="0"/>
              </a:spcBef>
              <a:spcAft>
                <a:spcPts val="0"/>
              </a:spcAft>
              <a:buSzPts val="3000"/>
              <a:buFont typeface="Bakbak One"/>
              <a:buNone/>
              <a:defRPr sz="3000">
                <a:latin typeface="Bakbak One"/>
                <a:ea typeface="Bakbak One"/>
                <a:cs typeface="Bakbak One"/>
                <a:sym typeface="Bakbak One"/>
              </a:defRPr>
            </a:lvl6pPr>
            <a:lvl7pPr lvl="6" algn="l">
              <a:lnSpc>
                <a:spcPct val="100000"/>
              </a:lnSpc>
              <a:spcBef>
                <a:spcPts val="0"/>
              </a:spcBef>
              <a:spcAft>
                <a:spcPts val="0"/>
              </a:spcAft>
              <a:buSzPts val="3000"/>
              <a:buFont typeface="Bakbak One"/>
              <a:buNone/>
              <a:defRPr sz="3000">
                <a:latin typeface="Bakbak One"/>
                <a:ea typeface="Bakbak One"/>
                <a:cs typeface="Bakbak One"/>
                <a:sym typeface="Bakbak One"/>
              </a:defRPr>
            </a:lvl7pPr>
            <a:lvl8pPr lvl="7" algn="l">
              <a:lnSpc>
                <a:spcPct val="100000"/>
              </a:lnSpc>
              <a:spcBef>
                <a:spcPts val="0"/>
              </a:spcBef>
              <a:spcAft>
                <a:spcPts val="0"/>
              </a:spcAft>
              <a:buSzPts val="3000"/>
              <a:buFont typeface="Bakbak One"/>
              <a:buNone/>
              <a:defRPr sz="3000">
                <a:latin typeface="Bakbak One"/>
                <a:ea typeface="Bakbak One"/>
                <a:cs typeface="Bakbak One"/>
                <a:sym typeface="Bakbak One"/>
              </a:defRPr>
            </a:lvl8pPr>
            <a:lvl9pPr lvl="8" algn="l">
              <a:lnSpc>
                <a:spcPct val="100000"/>
              </a:lnSpc>
              <a:spcBef>
                <a:spcPts val="0"/>
              </a:spcBef>
              <a:spcAft>
                <a:spcPts val="0"/>
              </a:spcAft>
              <a:buSzPts val="3000"/>
              <a:buFont typeface="Bakbak One"/>
              <a:buNone/>
              <a:defRPr sz="3000">
                <a:latin typeface="Bakbak One"/>
                <a:ea typeface="Bakbak One"/>
                <a:cs typeface="Bakbak One"/>
                <a:sym typeface="Bakbak One"/>
              </a:defRPr>
            </a:lvl9pPr>
          </a:lstStyle>
          <a:p/>
        </p:txBody>
      </p:sp>
      <p:sp>
        <p:nvSpPr>
          <p:cNvPr id="24" name="Google Shape;24;p13"/>
          <p:cNvSpPr txBox="1"/>
          <p:nvPr>
            <p:ph idx="9" type="subTitle"/>
          </p:nvPr>
        </p:nvSpPr>
        <p:spPr>
          <a:xfrm>
            <a:off x="902400" y="1927375"/>
            <a:ext cx="28155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algn="l">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l">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l">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l">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l">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l">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l">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l">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25" name="Google Shape;25;p13"/>
          <p:cNvSpPr txBox="1"/>
          <p:nvPr>
            <p:ph idx="13" type="subTitle"/>
          </p:nvPr>
        </p:nvSpPr>
        <p:spPr>
          <a:xfrm>
            <a:off x="4827472" y="1927375"/>
            <a:ext cx="28155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algn="l">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l">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l">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l">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l">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l">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l">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l">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26" name="Google Shape;26;p13"/>
          <p:cNvSpPr txBox="1"/>
          <p:nvPr>
            <p:ph idx="14" type="subTitle"/>
          </p:nvPr>
        </p:nvSpPr>
        <p:spPr>
          <a:xfrm>
            <a:off x="902400" y="3513150"/>
            <a:ext cx="28155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algn="l">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l">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l">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l">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l">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l">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l">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l">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27" name="Google Shape;27;p13"/>
          <p:cNvSpPr txBox="1"/>
          <p:nvPr>
            <p:ph idx="15" type="subTitle"/>
          </p:nvPr>
        </p:nvSpPr>
        <p:spPr>
          <a:xfrm>
            <a:off x="4827472" y="3513150"/>
            <a:ext cx="2815500" cy="44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algn="l">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l">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l">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l">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l">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l">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l">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l">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grpSp>
        <p:nvGrpSpPr>
          <p:cNvPr id="28" name="Google Shape;28;p13"/>
          <p:cNvGrpSpPr/>
          <p:nvPr/>
        </p:nvGrpSpPr>
        <p:grpSpPr>
          <a:xfrm>
            <a:off x="8536254" y="391075"/>
            <a:ext cx="276300" cy="4383600"/>
            <a:chOff x="8536254" y="391075"/>
            <a:chExt cx="276300" cy="4383600"/>
          </a:xfrm>
        </p:grpSpPr>
        <p:sp>
          <p:nvSpPr>
            <p:cNvPr id="29" name="Google Shape;29;p13"/>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3"/>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3"/>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3"/>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3"/>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3"/>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3"/>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3"/>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3"/>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3"/>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3"/>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3"/>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3"/>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3"/>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3"/>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3"/>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3"/>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3"/>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3"/>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3"/>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3"/>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3"/>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3"/>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3"/>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3"/>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3"/>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3"/>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3"/>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3"/>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3"/>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3"/>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3"/>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3"/>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78" name="Google Shape;78;p13"/>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79" name="Google Shape;79;p13"/>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80" name="Google Shape;80;p13"/>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81" name="Google Shape;81;p13"/>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82" name="Google Shape;82;p13"/>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83" name="Google Shape;83;p13"/>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84" name="Google Shape;84;p13"/>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3"/>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69" name="Shape 1369"/>
        <p:cNvGrpSpPr/>
        <p:nvPr/>
      </p:nvGrpSpPr>
      <p:grpSpPr>
        <a:xfrm>
          <a:off x="0" y="0"/>
          <a:ext cx="0" cy="0"/>
          <a:chOff x="0" y="0"/>
          <a:chExt cx="0" cy="0"/>
        </a:xfrm>
      </p:grpSpPr>
      <p:sp>
        <p:nvSpPr>
          <p:cNvPr id="1370" name="Google Shape;1370;p31"/>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1" name="Google Shape;1371;p31"/>
          <p:cNvGrpSpPr/>
          <p:nvPr/>
        </p:nvGrpSpPr>
        <p:grpSpPr>
          <a:xfrm>
            <a:off x="350675" y="391075"/>
            <a:ext cx="2354462" cy="4383600"/>
            <a:chOff x="356625" y="391075"/>
            <a:chExt cx="2354462" cy="4383600"/>
          </a:xfrm>
        </p:grpSpPr>
        <p:sp>
          <p:nvSpPr>
            <p:cNvPr id="1372" name="Google Shape;1372;p31"/>
            <p:cNvSpPr/>
            <p:nvPr/>
          </p:nvSpPr>
          <p:spPr>
            <a:xfrm>
              <a:off x="356625" y="391075"/>
              <a:ext cx="23544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3" name="Google Shape;1373;p31"/>
            <p:cNvGrpSpPr/>
            <p:nvPr/>
          </p:nvGrpSpPr>
          <p:grpSpPr>
            <a:xfrm>
              <a:off x="361847" y="397942"/>
              <a:ext cx="2349240" cy="4370437"/>
              <a:chOff x="356625" y="391075"/>
              <a:chExt cx="1126950" cy="2098750"/>
            </a:xfrm>
          </p:grpSpPr>
          <p:sp>
            <p:nvSpPr>
              <p:cNvPr id="1374" name="Google Shape;1374;p31"/>
              <p:cNvSpPr/>
              <p:nvPr/>
            </p:nvSpPr>
            <p:spPr>
              <a:xfrm>
                <a:off x="472375" y="2195050"/>
                <a:ext cx="34075" cy="18500"/>
              </a:xfrm>
              <a:custGeom>
                <a:rect b="b" l="l" r="r" t="t"/>
                <a:pathLst>
                  <a:path extrusionOk="0" h="740" w="1363">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1"/>
              <p:cNvSpPr/>
              <p:nvPr/>
            </p:nvSpPr>
            <p:spPr>
              <a:xfrm>
                <a:off x="435425" y="2216450"/>
                <a:ext cx="34075" cy="18125"/>
              </a:xfrm>
              <a:custGeom>
                <a:rect b="b" l="l" r="r" t="t"/>
                <a:pathLst>
                  <a:path extrusionOk="0" h="725" w="1363">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1"/>
              <p:cNvSpPr/>
              <p:nvPr/>
            </p:nvSpPr>
            <p:spPr>
              <a:xfrm>
                <a:off x="356625" y="1553825"/>
                <a:ext cx="22400" cy="17225"/>
              </a:xfrm>
              <a:custGeom>
                <a:rect b="b" l="l" r="r" t="t"/>
                <a:pathLst>
                  <a:path extrusionOk="0" h="689" w="896">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1"/>
              <p:cNvSpPr/>
              <p:nvPr/>
            </p:nvSpPr>
            <p:spPr>
              <a:xfrm>
                <a:off x="357600" y="1570850"/>
                <a:ext cx="49625" cy="33750"/>
              </a:xfrm>
              <a:custGeom>
                <a:rect b="b" l="l" r="r" t="t"/>
                <a:pathLst>
                  <a:path extrusionOk="0" h="1350" w="1985">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1"/>
              <p:cNvSpPr/>
              <p:nvPr/>
            </p:nvSpPr>
            <p:spPr>
              <a:xfrm>
                <a:off x="356625" y="1587375"/>
                <a:ext cx="79300" cy="50300"/>
              </a:xfrm>
              <a:custGeom>
                <a:rect b="b" l="l" r="r" t="t"/>
                <a:pathLst>
                  <a:path extrusionOk="0" h="2012" w="3172">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1"/>
              <p:cNvSpPr/>
              <p:nvPr/>
            </p:nvSpPr>
            <p:spPr>
              <a:xfrm>
                <a:off x="357125" y="1603900"/>
                <a:ext cx="107500" cy="66850"/>
              </a:xfrm>
              <a:custGeom>
                <a:rect b="b" l="l" r="r" t="t"/>
                <a:pathLst>
                  <a:path extrusionOk="0" h="2674" w="430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1"/>
              <p:cNvSpPr/>
              <p:nvPr/>
            </p:nvSpPr>
            <p:spPr>
              <a:xfrm>
                <a:off x="357600" y="1620225"/>
                <a:ext cx="136200" cy="83600"/>
              </a:xfrm>
              <a:custGeom>
                <a:rect b="b" l="l" r="r" t="t"/>
                <a:pathLst>
                  <a:path extrusionOk="0" h="3344" w="5448">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1"/>
              <p:cNvSpPr/>
              <p:nvPr/>
            </p:nvSpPr>
            <p:spPr>
              <a:xfrm>
                <a:off x="357600" y="1637250"/>
                <a:ext cx="164900" cy="100150"/>
              </a:xfrm>
              <a:custGeom>
                <a:rect b="b" l="l" r="r" t="t"/>
                <a:pathLst>
                  <a:path extrusionOk="0" h="4006" w="6596">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1"/>
              <p:cNvSpPr/>
              <p:nvPr/>
            </p:nvSpPr>
            <p:spPr>
              <a:xfrm>
                <a:off x="357125" y="1653525"/>
                <a:ext cx="193600" cy="116450"/>
              </a:xfrm>
              <a:custGeom>
                <a:rect b="b" l="l" r="r" t="t"/>
                <a:pathLst>
                  <a:path extrusionOk="0" h="4658" w="7744">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1"/>
              <p:cNvSpPr/>
              <p:nvPr/>
            </p:nvSpPr>
            <p:spPr>
              <a:xfrm>
                <a:off x="357600" y="1670075"/>
                <a:ext cx="222300" cy="133950"/>
              </a:xfrm>
              <a:custGeom>
                <a:rect b="b" l="l" r="r" t="t"/>
                <a:pathLst>
                  <a:path extrusionOk="0" h="5358" w="8892">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1"/>
              <p:cNvSpPr/>
              <p:nvPr/>
            </p:nvSpPr>
            <p:spPr>
              <a:xfrm>
                <a:off x="383375" y="1687100"/>
                <a:ext cx="225225" cy="131025"/>
              </a:xfrm>
              <a:custGeom>
                <a:rect b="b" l="l" r="r" t="t"/>
                <a:pathLst>
                  <a:path extrusionOk="0" h="5241" w="9009">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1"/>
              <p:cNvSpPr/>
              <p:nvPr/>
            </p:nvSpPr>
            <p:spPr>
              <a:xfrm>
                <a:off x="470450" y="1703625"/>
                <a:ext cx="166850" cy="97975"/>
              </a:xfrm>
              <a:custGeom>
                <a:rect b="b" l="l" r="r" t="t"/>
                <a:pathLst>
                  <a:path extrusionOk="0" h="3919" w="6674">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1"/>
              <p:cNvSpPr/>
              <p:nvPr/>
            </p:nvSpPr>
            <p:spPr>
              <a:xfrm>
                <a:off x="357600" y="1719950"/>
                <a:ext cx="308875" cy="183300"/>
              </a:xfrm>
              <a:custGeom>
                <a:rect b="b" l="l" r="r" t="t"/>
                <a:pathLst>
                  <a:path extrusionOk="0" h="7332" w="12355">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1"/>
              <p:cNvSpPr/>
              <p:nvPr/>
            </p:nvSpPr>
            <p:spPr>
              <a:xfrm>
                <a:off x="357125" y="1736975"/>
                <a:ext cx="337550" cy="199825"/>
              </a:xfrm>
              <a:custGeom>
                <a:rect b="b" l="l" r="r" t="t"/>
                <a:pathLst>
                  <a:path extrusionOk="0" h="7993" w="13502">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1"/>
              <p:cNvSpPr/>
              <p:nvPr/>
            </p:nvSpPr>
            <p:spPr>
              <a:xfrm>
                <a:off x="415475" y="1753225"/>
                <a:ext cx="307900" cy="179700"/>
              </a:xfrm>
              <a:custGeom>
                <a:rect b="b" l="l" r="r" t="t"/>
                <a:pathLst>
                  <a:path extrusionOk="0" h="7188" w="12316">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1"/>
              <p:cNvSpPr/>
              <p:nvPr/>
            </p:nvSpPr>
            <p:spPr>
              <a:xfrm>
                <a:off x="540950" y="1769925"/>
                <a:ext cx="211600" cy="123600"/>
              </a:xfrm>
              <a:custGeom>
                <a:rect b="b" l="l" r="r" t="t"/>
                <a:pathLst>
                  <a:path extrusionOk="0" h="4944" w="8464">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1"/>
              <p:cNvSpPr/>
              <p:nvPr/>
            </p:nvSpPr>
            <p:spPr>
              <a:xfrm>
                <a:off x="357125" y="1786800"/>
                <a:ext cx="424125" cy="249225"/>
              </a:xfrm>
              <a:custGeom>
                <a:rect b="b" l="l" r="r" t="t"/>
                <a:pathLst>
                  <a:path extrusionOk="0" h="9969" w="16965">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1"/>
              <p:cNvSpPr/>
              <p:nvPr/>
            </p:nvSpPr>
            <p:spPr>
              <a:xfrm>
                <a:off x="637275" y="1803325"/>
                <a:ext cx="173175" cy="101875"/>
              </a:xfrm>
              <a:custGeom>
                <a:rect b="b" l="l" r="r" t="t"/>
                <a:pathLst>
                  <a:path extrusionOk="0" h="4075" w="6927">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1"/>
              <p:cNvSpPr/>
              <p:nvPr/>
            </p:nvSpPr>
            <p:spPr>
              <a:xfrm>
                <a:off x="635325" y="1907600"/>
                <a:ext cx="25" cy="25"/>
              </a:xfrm>
              <a:custGeom>
                <a:rect b="b" l="l" r="r" t="t"/>
                <a:pathLst>
                  <a:path extrusionOk="0" h="1" w="1">
                    <a:moveTo>
                      <a:pt x="0" y="0"/>
                    </a:move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1"/>
              <p:cNvSpPr/>
              <p:nvPr/>
            </p:nvSpPr>
            <p:spPr>
              <a:xfrm>
                <a:off x="719450" y="1819650"/>
                <a:ext cx="119675" cy="70475"/>
              </a:xfrm>
              <a:custGeom>
                <a:rect b="b" l="l" r="r" t="t"/>
                <a:pathLst>
                  <a:path extrusionOk="0" h="2819" w="4787">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1"/>
              <p:cNvSpPr/>
              <p:nvPr/>
            </p:nvSpPr>
            <p:spPr>
              <a:xfrm>
                <a:off x="1478700" y="1575900"/>
                <a:ext cx="3425" cy="6825"/>
              </a:xfrm>
              <a:custGeom>
                <a:rect b="b" l="l" r="r" t="t"/>
                <a:pathLst>
                  <a:path extrusionOk="0" h="273" w="137">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1"/>
              <p:cNvSpPr/>
              <p:nvPr/>
            </p:nvSpPr>
            <p:spPr>
              <a:xfrm>
                <a:off x="1450000" y="1592425"/>
                <a:ext cx="32125" cy="23850"/>
              </a:xfrm>
              <a:custGeom>
                <a:rect b="b" l="l" r="r" t="t"/>
                <a:pathLst>
                  <a:path extrusionOk="0" h="954" w="1285">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1"/>
              <p:cNvSpPr/>
              <p:nvPr/>
            </p:nvSpPr>
            <p:spPr>
              <a:xfrm>
                <a:off x="1420825" y="1608975"/>
                <a:ext cx="61300" cy="39900"/>
              </a:xfrm>
              <a:custGeom>
                <a:rect b="b" l="l" r="r" t="t"/>
                <a:pathLst>
                  <a:path extrusionOk="0" h="1596" w="2452">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1"/>
              <p:cNvSpPr/>
              <p:nvPr/>
            </p:nvSpPr>
            <p:spPr>
              <a:xfrm>
                <a:off x="1392125" y="1625800"/>
                <a:ext cx="90000" cy="56625"/>
              </a:xfrm>
              <a:custGeom>
                <a:rect b="b" l="l" r="r" t="t"/>
                <a:pathLst>
                  <a:path extrusionOk="0" h="2265" w="360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1"/>
              <p:cNvSpPr/>
              <p:nvPr/>
            </p:nvSpPr>
            <p:spPr>
              <a:xfrm>
                <a:off x="1363900" y="1642300"/>
                <a:ext cx="118225" cy="73700"/>
              </a:xfrm>
              <a:custGeom>
                <a:rect b="b" l="l" r="r" t="t"/>
                <a:pathLst>
                  <a:path extrusionOk="0" h="2948" w="4729">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1"/>
              <p:cNvSpPr/>
              <p:nvPr/>
            </p:nvSpPr>
            <p:spPr>
              <a:xfrm>
                <a:off x="1334725" y="1658900"/>
                <a:ext cx="147400" cy="89675"/>
              </a:xfrm>
              <a:custGeom>
                <a:rect b="b" l="l" r="r" t="t"/>
                <a:pathLst>
                  <a:path extrusionOk="0" h="3587" w="5896">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1"/>
              <p:cNvSpPr/>
              <p:nvPr/>
            </p:nvSpPr>
            <p:spPr>
              <a:xfrm>
                <a:off x="1306025" y="1675425"/>
                <a:ext cx="176100" cy="106725"/>
              </a:xfrm>
              <a:custGeom>
                <a:rect b="b" l="l" r="r" t="t"/>
                <a:pathLst>
                  <a:path extrusionOk="0" h="4269" w="7044">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1"/>
              <p:cNvSpPr/>
              <p:nvPr/>
            </p:nvSpPr>
            <p:spPr>
              <a:xfrm>
                <a:off x="1277325" y="1692125"/>
                <a:ext cx="204800" cy="123575"/>
              </a:xfrm>
              <a:custGeom>
                <a:rect b="b" l="l" r="r" t="t"/>
                <a:pathLst>
                  <a:path extrusionOk="0" h="4943" w="8192">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1"/>
              <p:cNvSpPr/>
              <p:nvPr/>
            </p:nvSpPr>
            <p:spPr>
              <a:xfrm>
                <a:off x="1248625" y="1708875"/>
                <a:ext cx="233000" cy="136000"/>
              </a:xfrm>
              <a:custGeom>
                <a:rect b="b" l="l" r="r" t="t"/>
                <a:pathLst>
                  <a:path extrusionOk="0" h="5440" w="932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1"/>
              <p:cNvSpPr/>
              <p:nvPr/>
            </p:nvSpPr>
            <p:spPr>
              <a:xfrm>
                <a:off x="1219450" y="1725500"/>
                <a:ext cx="262675" cy="156350"/>
              </a:xfrm>
              <a:custGeom>
                <a:rect b="b" l="l" r="r" t="t"/>
                <a:pathLst>
                  <a:path extrusionOk="0" h="6254" w="10507">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1"/>
              <p:cNvSpPr/>
              <p:nvPr/>
            </p:nvSpPr>
            <p:spPr>
              <a:xfrm>
                <a:off x="1191250" y="1742000"/>
                <a:ext cx="290875" cy="173400"/>
              </a:xfrm>
              <a:custGeom>
                <a:rect b="b" l="l" r="r" t="t"/>
                <a:pathLst>
                  <a:path extrusionOk="0" h="6936" w="11635">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1"/>
              <p:cNvSpPr/>
              <p:nvPr/>
            </p:nvSpPr>
            <p:spPr>
              <a:xfrm>
                <a:off x="1162050" y="1758275"/>
                <a:ext cx="320075" cy="189725"/>
              </a:xfrm>
              <a:custGeom>
                <a:rect b="b" l="l" r="r" t="t"/>
                <a:pathLst>
                  <a:path extrusionOk="0" h="7589" w="12803">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1"/>
              <p:cNvSpPr/>
              <p:nvPr/>
            </p:nvSpPr>
            <p:spPr>
              <a:xfrm>
                <a:off x="1133375" y="1775125"/>
                <a:ext cx="348750" cy="206425"/>
              </a:xfrm>
              <a:custGeom>
                <a:rect b="b" l="l" r="r" t="t"/>
                <a:pathLst>
                  <a:path extrusionOk="0" h="8257" w="1395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1"/>
              <p:cNvSpPr/>
              <p:nvPr/>
            </p:nvSpPr>
            <p:spPr>
              <a:xfrm>
                <a:off x="1104675" y="1791850"/>
                <a:ext cx="378425" cy="223250"/>
              </a:xfrm>
              <a:custGeom>
                <a:rect b="b" l="l" r="r" t="t"/>
                <a:pathLst>
                  <a:path extrusionOk="0" h="8930" w="15137">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1"/>
              <p:cNvSpPr/>
              <p:nvPr/>
            </p:nvSpPr>
            <p:spPr>
              <a:xfrm>
                <a:off x="1075500" y="1808600"/>
                <a:ext cx="406625" cy="239100"/>
              </a:xfrm>
              <a:custGeom>
                <a:rect b="b" l="l" r="r" t="t"/>
                <a:pathLst>
                  <a:path extrusionOk="0" h="9564" w="16265">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1"/>
              <p:cNvSpPr/>
              <p:nvPr/>
            </p:nvSpPr>
            <p:spPr>
              <a:xfrm>
                <a:off x="1046800" y="1825200"/>
                <a:ext cx="435325" cy="256050"/>
              </a:xfrm>
              <a:custGeom>
                <a:rect b="b" l="l" r="r" t="t"/>
                <a:pathLst>
                  <a:path extrusionOk="0" h="10242" w="17413">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1"/>
              <p:cNvSpPr/>
              <p:nvPr/>
            </p:nvSpPr>
            <p:spPr>
              <a:xfrm>
                <a:off x="1193200" y="1320050"/>
                <a:ext cx="288425" cy="171725"/>
              </a:xfrm>
              <a:custGeom>
                <a:rect b="b" l="l" r="r" t="t"/>
                <a:pathLst>
                  <a:path extrusionOk="0" h="6869" w="11537">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1"/>
              <p:cNvSpPr/>
              <p:nvPr/>
            </p:nvSpPr>
            <p:spPr>
              <a:xfrm>
                <a:off x="1166925" y="1288925"/>
                <a:ext cx="314700" cy="187275"/>
              </a:xfrm>
              <a:custGeom>
                <a:rect b="b" l="l" r="r" t="t"/>
                <a:pathLst>
                  <a:path extrusionOk="0" h="7491" w="12588">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1"/>
              <p:cNvSpPr/>
              <p:nvPr/>
            </p:nvSpPr>
            <p:spPr>
              <a:xfrm>
                <a:off x="1140175" y="1258275"/>
                <a:ext cx="341450" cy="202375"/>
              </a:xfrm>
              <a:custGeom>
                <a:rect b="b" l="l" r="r" t="t"/>
                <a:pathLst>
                  <a:path extrusionOk="0" h="8095" w="13658">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1"/>
              <p:cNvSpPr/>
              <p:nvPr/>
            </p:nvSpPr>
            <p:spPr>
              <a:xfrm>
                <a:off x="1112450" y="1227150"/>
                <a:ext cx="369175" cy="218425"/>
              </a:xfrm>
              <a:custGeom>
                <a:rect b="b" l="l" r="r" t="t"/>
                <a:pathLst>
                  <a:path extrusionOk="0" h="8737" w="14767">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1"/>
              <p:cNvSpPr/>
              <p:nvPr/>
            </p:nvSpPr>
            <p:spPr>
              <a:xfrm>
                <a:off x="1085700" y="1195550"/>
                <a:ext cx="396425" cy="233975"/>
              </a:xfrm>
              <a:custGeom>
                <a:rect b="b" l="l" r="r" t="t"/>
                <a:pathLst>
                  <a:path extrusionOk="0" h="9359" w="15857">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1"/>
              <p:cNvSpPr/>
              <p:nvPr/>
            </p:nvSpPr>
            <p:spPr>
              <a:xfrm>
                <a:off x="1058950" y="1164900"/>
                <a:ext cx="422675" cy="249550"/>
              </a:xfrm>
              <a:custGeom>
                <a:rect b="b" l="l" r="r" t="t"/>
                <a:pathLst>
                  <a:path extrusionOk="0" h="9982" w="16907">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1"/>
              <p:cNvSpPr/>
              <p:nvPr/>
            </p:nvSpPr>
            <p:spPr>
              <a:xfrm>
                <a:off x="1032200" y="1133300"/>
                <a:ext cx="449425" cy="265100"/>
              </a:xfrm>
              <a:custGeom>
                <a:rect b="b" l="l" r="r" t="t"/>
                <a:pathLst>
                  <a:path extrusionOk="0" h="10604" w="17977">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1"/>
              <p:cNvSpPr/>
              <p:nvPr/>
            </p:nvSpPr>
            <p:spPr>
              <a:xfrm>
                <a:off x="1005450" y="1103625"/>
                <a:ext cx="476175" cy="279675"/>
              </a:xfrm>
              <a:custGeom>
                <a:rect b="b" l="l" r="r" t="t"/>
                <a:pathLst>
                  <a:path extrusionOk="0" h="11187" w="19047">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1"/>
              <p:cNvSpPr/>
              <p:nvPr/>
            </p:nvSpPr>
            <p:spPr>
              <a:xfrm>
                <a:off x="951450" y="1137675"/>
                <a:ext cx="369200" cy="214500"/>
              </a:xfrm>
              <a:custGeom>
                <a:rect b="b" l="l" r="r" t="t"/>
                <a:pathLst>
                  <a:path extrusionOk="0" h="8580" w="14768">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1"/>
              <p:cNvSpPr/>
              <p:nvPr/>
            </p:nvSpPr>
            <p:spPr>
              <a:xfrm>
                <a:off x="1073550" y="1234450"/>
                <a:ext cx="27750" cy="15100"/>
              </a:xfrm>
              <a:custGeom>
                <a:rect b="b" l="l" r="r" t="t"/>
                <a:pathLst>
                  <a:path extrusionOk="0" h="604" w="1110">
                    <a:moveTo>
                      <a:pt x="856" y="1"/>
                    </a:moveTo>
                    <a:lnTo>
                      <a:pt x="0" y="468"/>
                    </a:lnTo>
                    <a:lnTo>
                      <a:pt x="253" y="604"/>
                    </a:lnTo>
                    <a:lnTo>
                      <a:pt x="1109" y="137"/>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1"/>
              <p:cNvSpPr/>
              <p:nvPr/>
            </p:nvSpPr>
            <p:spPr>
              <a:xfrm>
                <a:off x="1020050" y="1265575"/>
                <a:ext cx="26775" cy="15100"/>
              </a:xfrm>
              <a:custGeom>
                <a:rect b="b" l="l" r="r" t="t"/>
                <a:pathLst>
                  <a:path extrusionOk="0" h="604" w="1071">
                    <a:moveTo>
                      <a:pt x="837" y="1"/>
                    </a:moveTo>
                    <a:lnTo>
                      <a:pt x="0" y="487"/>
                    </a:lnTo>
                    <a:lnTo>
                      <a:pt x="253" y="604"/>
                    </a:lnTo>
                    <a:lnTo>
                      <a:pt x="1070"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1"/>
              <p:cNvSpPr/>
              <p:nvPr/>
            </p:nvSpPr>
            <p:spPr>
              <a:xfrm>
                <a:off x="939300" y="1311800"/>
                <a:ext cx="27275" cy="15575"/>
              </a:xfrm>
              <a:custGeom>
                <a:rect b="b" l="l" r="r" t="t"/>
                <a:pathLst>
                  <a:path extrusionOk="0" h="623" w="1091">
                    <a:moveTo>
                      <a:pt x="857" y="0"/>
                    </a:moveTo>
                    <a:lnTo>
                      <a:pt x="1" y="486"/>
                    </a:lnTo>
                    <a:lnTo>
                      <a:pt x="254" y="623"/>
                    </a:lnTo>
                    <a:lnTo>
                      <a:pt x="1090" y="136"/>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1"/>
              <p:cNvSpPr/>
              <p:nvPr/>
            </p:nvSpPr>
            <p:spPr>
              <a:xfrm>
                <a:off x="966550" y="1296225"/>
                <a:ext cx="26775" cy="15600"/>
              </a:xfrm>
              <a:custGeom>
                <a:rect b="b" l="l" r="r" t="t"/>
                <a:pathLst>
                  <a:path extrusionOk="0" h="624" w="1071">
                    <a:moveTo>
                      <a:pt x="837" y="0"/>
                    </a:moveTo>
                    <a:lnTo>
                      <a:pt x="0" y="487"/>
                    </a:lnTo>
                    <a:lnTo>
                      <a:pt x="253" y="623"/>
                    </a:lnTo>
                    <a:lnTo>
                      <a:pt x="1070" y="156"/>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1"/>
              <p:cNvSpPr/>
              <p:nvPr/>
            </p:nvSpPr>
            <p:spPr>
              <a:xfrm>
                <a:off x="1046800" y="1249525"/>
                <a:ext cx="26775" cy="16075"/>
              </a:xfrm>
              <a:custGeom>
                <a:rect b="b" l="l" r="r" t="t"/>
                <a:pathLst>
                  <a:path extrusionOk="0" h="643" w="1071">
                    <a:moveTo>
                      <a:pt x="837" y="1"/>
                    </a:moveTo>
                    <a:lnTo>
                      <a:pt x="0" y="487"/>
                    </a:lnTo>
                    <a:lnTo>
                      <a:pt x="253" y="643"/>
                    </a:lnTo>
                    <a:lnTo>
                      <a:pt x="1070"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1"/>
              <p:cNvSpPr/>
              <p:nvPr/>
            </p:nvSpPr>
            <p:spPr>
              <a:xfrm>
                <a:off x="1101275" y="1010725"/>
                <a:ext cx="380850" cy="223750"/>
              </a:xfrm>
              <a:custGeom>
                <a:rect b="b" l="l" r="r" t="t"/>
                <a:pathLst>
                  <a:path extrusionOk="0" h="8950" w="15234">
                    <a:moveTo>
                      <a:pt x="15233" y="0"/>
                    </a:moveTo>
                    <a:lnTo>
                      <a:pt x="0" y="8794"/>
                    </a:lnTo>
                    <a:lnTo>
                      <a:pt x="234" y="8950"/>
                    </a:lnTo>
                    <a:lnTo>
                      <a:pt x="15233" y="273"/>
                    </a:lnTo>
                    <a:lnTo>
                      <a:pt x="152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1"/>
              <p:cNvSpPr/>
              <p:nvPr/>
            </p:nvSpPr>
            <p:spPr>
              <a:xfrm>
                <a:off x="993300" y="1280650"/>
                <a:ext cx="26775" cy="15600"/>
              </a:xfrm>
              <a:custGeom>
                <a:rect b="b" l="l" r="r" t="t"/>
                <a:pathLst>
                  <a:path extrusionOk="0" h="624" w="1071">
                    <a:moveTo>
                      <a:pt x="837" y="1"/>
                    </a:moveTo>
                    <a:lnTo>
                      <a:pt x="0" y="487"/>
                    </a:lnTo>
                    <a:lnTo>
                      <a:pt x="253" y="623"/>
                    </a:lnTo>
                    <a:lnTo>
                      <a:pt x="1070"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1"/>
              <p:cNvSpPr/>
              <p:nvPr/>
            </p:nvSpPr>
            <p:spPr>
              <a:xfrm>
                <a:off x="924700" y="1326875"/>
                <a:ext cx="14150" cy="9750"/>
              </a:xfrm>
              <a:custGeom>
                <a:rect b="b" l="l" r="r" t="t"/>
                <a:pathLst>
                  <a:path extrusionOk="0" h="390" w="566">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1"/>
              <p:cNvSpPr/>
              <p:nvPr/>
            </p:nvSpPr>
            <p:spPr>
              <a:xfrm>
                <a:off x="1046800" y="1218400"/>
                <a:ext cx="26775" cy="16075"/>
              </a:xfrm>
              <a:custGeom>
                <a:rect b="b" l="l" r="r" t="t"/>
                <a:pathLst>
                  <a:path extrusionOk="0" h="643" w="1071">
                    <a:moveTo>
                      <a:pt x="837" y="1"/>
                    </a:moveTo>
                    <a:lnTo>
                      <a:pt x="0" y="487"/>
                    </a:lnTo>
                    <a:lnTo>
                      <a:pt x="253" y="643"/>
                    </a:lnTo>
                    <a:lnTo>
                      <a:pt x="1070"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1"/>
              <p:cNvSpPr/>
              <p:nvPr/>
            </p:nvSpPr>
            <p:spPr>
              <a:xfrm>
                <a:off x="1020050" y="1234450"/>
                <a:ext cx="26775" cy="15100"/>
              </a:xfrm>
              <a:custGeom>
                <a:rect b="b" l="l" r="r" t="t"/>
                <a:pathLst>
                  <a:path extrusionOk="0" h="604" w="1071">
                    <a:moveTo>
                      <a:pt x="837" y="1"/>
                    </a:moveTo>
                    <a:lnTo>
                      <a:pt x="0" y="468"/>
                    </a:lnTo>
                    <a:lnTo>
                      <a:pt x="253" y="604"/>
                    </a:lnTo>
                    <a:lnTo>
                      <a:pt x="1070"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1"/>
              <p:cNvSpPr/>
              <p:nvPr/>
            </p:nvSpPr>
            <p:spPr>
              <a:xfrm>
                <a:off x="993300" y="1249525"/>
                <a:ext cx="26775" cy="16075"/>
              </a:xfrm>
              <a:custGeom>
                <a:rect b="b" l="l" r="r" t="t"/>
                <a:pathLst>
                  <a:path extrusionOk="0" h="643" w="1071">
                    <a:moveTo>
                      <a:pt x="837" y="1"/>
                    </a:moveTo>
                    <a:lnTo>
                      <a:pt x="0" y="487"/>
                    </a:lnTo>
                    <a:lnTo>
                      <a:pt x="253" y="643"/>
                    </a:lnTo>
                    <a:lnTo>
                      <a:pt x="1070"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1"/>
              <p:cNvSpPr/>
              <p:nvPr/>
            </p:nvSpPr>
            <p:spPr>
              <a:xfrm>
                <a:off x="897950" y="1311800"/>
                <a:ext cx="14150" cy="9750"/>
              </a:xfrm>
              <a:custGeom>
                <a:rect b="b" l="l" r="r" t="t"/>
                <a:pathLst>
                  <a:path extrusionOk="0" h="390" w="566">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1"/>
              <p:cNvSpPr/>
              <p:nvPr/>
            </p:nvSpPr>
            <p:spPr>
              <a:xfrm>
                <a:off x="912550" y="1296225"/>
                <a:ext cx="26775" cy="15600"/>
              </a:xfrm>
              <a:custGeom>
                <a:rect b="b" l="l" r="r" t="t"/>
                <a:pathLst>
                  <a:path extrusionOk="0" h="624" w="1071">
                    <a:moveTo>
                      <a:pt x="837" y="0"/>
                    </a:moveTo>
                    <a:lnTo>
                      <a:pt x="1" y="487"/>
                    </a:lnTo>
                    <a:lnTo>
                      <a:pt x="254" y="623"/>
                    </a:lnTo>
                    <a:lnTo>
                      <a:pt x="1071" y="156"/>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1"/>
              <p:cNvSpPr/>
              <p:nvPr/>
            </p:nvSpPr>
            <p:spPr>
              <a:xfrm>
                <a:off x="966550" y="1265575"/>
                <a:ext cx="26775" cy="15100"/>
              </a:xfrm>
              <a:custGeom>
                <a:rect b="b" l="l" r="r" t="t"/>
                <a:pathLst>
                  <a:path extrusionOk="0" h="604" w="1071">
                    <a:moveTo>
                      <a:pt x="837" y="1"/>
                    </a:moveTo>
                    <a:lnTo>
                      <a:pt x="0" y="487"/>
                    </a:lnTo>
                    <a:lnTo>
                      <a:pt x="253" y="604"/>
                    </a:lnTo>
                    <a:lnTo>
                      <a:pt x="1070"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1"/>
              <p:cNvSpPr/>
              <p:nvPr/>
            </p:nvSpPr>
            <p:spPr>
              <a:xfrm>
                <a:off x="939300" y="1280650"/>
                <a:ext cx="27275" cy="15600"/>
              </a:xfrm>
              <a:custGeom>
                <a:rect b="b" l="l" r="r" t="t"/>
                <a:pathLst>
                  <a:path extrusionOk="0" h="624" w="1091">
                    <a:moveTo>
                      <a:pt x="857" y="1"/>
                    </a:moveTo>
                    <a:lnTo>
                      <a:pt x="1" y="487"/>
                    </a:lnTo>
                    <a:lnTo>
                      <a:pt x="254" y="623"/>
                    </a:lnTo>
                    <a:lnTo>
                      <a:pt x="1090" y="13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1"/>
              <p:cNvSpPr/>
              <p:nvPr/>
            </p:nvSpPr>
            <p:spPr>
              <a:xfrm>
                <a:off x="1074525" y="1024825"/>
                <a:ext cx="334150" cy="193125"/>
              </a:xfrm>
              <a:custGeom>
                <a:rect b="b" l="l" r="r" t="t"/>
                <a:pathLst>
                  <a:path extrusionOk="0" h="7725" w="13366">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1"/>
              <p:cNvSpPr/>
              <p:nvPr/>
            </p:nvSpPr>
            <p:spPr>
              <a:xfrm>
                <a:off x="1046800" y="1046725"/>
                <a:ext cx="271900" cy="157125"/>
              </a:xfrm>
              <a:custGeom>
                <a:rect b="b" l="l" r="r" t="t"/>
                <a:pathLst>
                  <a:path extrusionOk="0" h="6285" w="10876">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1"/>
              <p:cNvSpPr/>
              <p:nvPr/>
            </p:nvSpPr>
            <p:spPr>
              <a:xfrm>
                <a:off x="939300" y="1249525"/>
                <a:ext cx="27275" cy="16075"/>
              </a:xfrm>
              <a:custGeom>
                <a:rect b="b" l="l" r="r" t="t"/>
                <a:pathLst>
                  <a:path extrusionOk="0" h="643" w="1091">
                    <a:moveTo>
                      <a:pt x="857" y="1"/>
                    </a:moveTo>
                    <a:lnTo>
                      <a:pt x="1" y="487"/>
                    </a:lnTo>
                    <a:lnTo>
                      <a:pt x="254" y="643"/>
                    </a:lnTo>
                    <a:lnTo>
                      <a:pt x="1090" y="156"/>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1"/>
              <p:cNvSpPr/>
              <p:nvPr/>
            </p:nvSpPr>
            <p:spPr>
              <a:xfrm>
                <a:off x="993300" y="1218400"/>
                <a:ext cx="26775" cy="16075"/>
              </a:xfrm>
              <a:custGeom>
                <a:rect b="b" l="l" r="r" t="t"/>
                <a:pathLst>
                  <a:path extrusionOk="0" h="643" w="1071">
                    <a:moveTo>
                      <a:pt x="837" y="1"/>
                    </a:moveTo>
                    <a:lnTo>
                      <a:pt x="0" y="487"/>
                    </a:lnTo>
                    <a:lnTo>
                      <a:pt x="253" y="643"/>
                    </a:lnTo>
                    <a:lnTo>
                      <a:pt x="1070"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1"/>
              <p:cNvSpPr/>
              <p:nvPr/>
            </p:nvSpPr>
            <p:spPr>
              <a:xfrm>
                <a:off x="966550" y="1234450"/>
                <a:ext cx="26775" cy="15100"/>
              </a:xfrm>
              <a:custGeom>
                <a:rect b="b" l="l" r="r" t="t"/>
                <a:pathLst>
                  <a:path extrusionOk="0" h="604" w="1071">
                    <a:moveTo>
                      <a:pt x="837" y="1"/>
                    </a:moveTo>
                    <a:lnTo>
                      <a:pt x="0" y="468"/>
                    </a:lnTo>
                    <a:lnTo>
                      <a:pt x="253" y="604"/>
                    </a:lnTo>
                    <a:lnTo>
                      <a:pt x="1070"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1"/>
              <p:cNvSpPr/>
              <p:nvPr/>
            </p:nvSpPr>
            <p:spPr>
              <a:xfrm>
                <a:off x="912550" y="1265575"/>
                <a:ext cx="26775" cy="15100"/>
              </a:xfrm>
              <a:custGeom>
                <a:rect b="b" l="l" r="r" t="t"/>
                <a:pathLst>
                  <a:path extrusionOk="0" h="604" w="1071">
                    <a:moveTo>
                      <a:pt x="837" y="1"/>
                    </a:moveTo>
                    <a:lnTo>
                      <a:pt x="1" y="487"/>
                    </a:lnTo>
                    <a:lnTo>
                      <a:pt x="254" y="604"/>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1"/>
              <p:cNvSpPr/>
              <p:nvPr/>
            </p:nvSpPr>
            <p:spPr>
              <a:xfrm>
                <a:off x="1020050" y="1203325"/>
                <a:ext cx="26775" cy="15100"/>
              </a:xfrm>
              <a:custGeom>
                <a:rect b="b" l="l" r="r" t="t"/>
                <a:pathLst>
                  <a:path extrusionOk="0" h="604" w="1071">
                    <a:moveTo>
                      <a:pt x="837" y="1"/>
                    </a:moveTo>
                    <a:lnTo>
                      <a:pt x="0" y="467"/>
                    </a:lnTo>
                    <a:lnTo>
                      <a:pt x="253" y="604"/>
                    </a:lnTo>
                    <a:lnTo>
                      <a:pt x="1070"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1"/>
              <p:cNvSpPr/>
              <p:nvPr/>
            </p:nvSpPr>
            <p:spPr>
              <a:xfrm>
                <a:off x="885800" y="1280650"/>
                <a:ext cx="26775" cy="15600"/>
              </a:xfrm>
              <a:custGeom>
                <a:rect b="b" l="l" r="r" t="t"/>
                <a:pathLst>
                  <a:path extrusionOk="0" h="624" w="1071">
                    <a:moveTo>
                      <a:pt x="837" y="1"/>
                    </a:moveTo>
                    <a:lnTo>
                      <a:pt x="1" y="487"/>
                    </a:lnTo>
                    <a:lnTo>
                      <a:pt x="253" y="623"/>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1"/>
              <p:cNvSpPr/>
              <p:nvPr/>
            </p:nvSpPr>
            <p:spPr>
              <a:xfrm>
                <a:off x="871200" y="1295750"/>
                <a:ext cx="14150" cy="9750"/>
              </a:xfrm>
              <a:custGeom>
                <a:rect b="b" l="l" r="r" t="t"/>
                <a:pathLst>
                  <a:path extrusionOk="0" h="390" w="566">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1"/>
              <p:cNvSpPr/>
              <p:nvPr/>
            </p:nvSpPr>
            <p:spPr>
              <a:xfrm>
                <a:off x="993300" y="1187775"/>
                <a:ext cx="26775" cy="15575"/>
              </a:xfrm>
              <a:custGeom>
                <a:rect b="b" l="l" r="r" t="t"/>
                <a:pathLst>
                  <a:path extrusionOk="0" h="623" w="1071">
                    <a:moveTo>
                      <a:pt x="837" y="0"/>
                    </a:moveTo>
                    <a:lnTo>
                      <a:pt x="0" y="486"/>
                    </a:lnTo>
                    <a:lnTo>
                      <a:pt x="253" y="623"/>
                    </a:lnTo>
                    <a:lnTo>
                      <a:pt x="1070" y="136"/>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1"/>
              <p:cNvSpPr/>
              <p:nvPr/>
            </p:nvSpPr>
            <p:spPr>
              <a:xfrm>
                <a:off x="912550" y="1234450"/>
                <a:ext cx="26775" cy="15100"/>
              </a:xfrm>
              <a:custGeom>
                <a:rect b="b" l="l" r="r" t="t"/>
                <a:pathLst>
                  <a:path extrusionOk="0" h="604" w="1071">
                    <a:moveTo>
                      <a:pt x="837" y="1"/>
                    </a:moveTo>
                    <a:lnTo>
                      <a:pt x="1" y="468"/>
                    </a:lnTo>
                    <a:lnTo>
                      <a:pt x="254" y="604"/>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1"/>
              <p:cNvSpPr/>
              <p:nvPr/>
            </p:nvSpPr>
            <p:spPr>
              <a:xfrm>
                <a:off x="859050" y="1265575"/>
                <a:ext cx="26775" cy="15100"/>
              </a:xfrm>
              <a:custGeom>
                <a:rect b="b" l="l" r="r" t="t"/>
                <a:pathLst>
                  <a:path extrusionOk="0" h="604" w="1071">
                    <a:moveTo>
                      <a:pt x="837" y="1"/>
                    </a:moveTo>
                    <a:lnTo>
                      <a:pt x="1" y="487"/>
                    </a:lnTo>
                    <a:lnTo>
                      <a:pt x="253" y="604"/>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1"/>
              <p:cNvSpPr/>
              <p:nvPr/>
            </p:nvSpPr>
            <p:spPr>
              <a:xfrm>
                <a:off x="966550" y="1203325"/>
                <a:ext cx="26775" cy="15100"/>
              </a:xfrm>
              <a:custGeom>
                <a:rect b="b" l="l" r="r" t="t"/>
                <a:pathLst>
                  <a:path extrusionOk="0" h="604" w="1071">
                    <a:moveTo>
                      <a:pt x="837" y="1"/>
                    </a:moveTo>
                    <a:lnTo>
                      <a:pt x="0" y="467"/>
                    </a:lnTo>
                    <a:lnTo>
                      <a:pt x="253" y="604"/>
                    </a:lnTo>
                    <a:lnTo>
                      <a:pt x="1070"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1"/>
              <p:cNvSpPr/>
              <p:nvPr/>
            </p:nvSpPr>
            <p:spPr>
              <a:xfrm>
                <a:off x="885800" y="1249525"/>
                <a:ext cx="26775" cy="16075"/>
              </a:xfrm>
              <a:custGeom>
                <a:rect b="b" l="l" r="r" t="t"/>
                <a:pathLst>
                  <a:path extrusionOk="0" h="643" w="1071">
                    <a:moveTo>
                      <a:pt x="837" y="1"/>
                    </a:moveTo>
                    <a:lnTo>
                      <a:pt x="1" y="487"/>
                    </a:lnTo>
                    <a:lnTo>
                      <a:pt x="253"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1"/>
              <p:cNvSpPr/>
              <p:nvPr/>
            </p:nvSpPr>
            <p:spPr>
              <a:xfrm>
                <a:off x="939300" y="1218400"/>
                <a:ext cx="27275" cy="16075"/>
              </a:xfrm>
              <a:custGeom>
                <a:rect b="b" l="l" r="r" t="t"/>
                <a:pathLst>
                  <a:path extrusionOk="0" h="643" w="1091">
                    <a:moveTo>
                      <a:pt x="857" y="1"/>
                    </a:moveTo>
                    <a:lnTo>
                      <a:pt x="1" y="487"/>
                    </a:lnTo>
                    <a:lnTo>
                      <a:pt x="254" y="643"/>
                    </a:lnTo>
                    <a:lnTo>
                      <a:pt x="1090" y="156"/>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1"/>
              <p:cNvSpPr/>
              <p:nvPr/>
            </p:nvSpPr>
            <p:spPr>
              <a:xfrm>
                <a:off x="843975" y="1280650"/>
                <a:ext cx="14125" cy="9775"/>
              </a:xfrm>
              <a:custGeom>
                <a:rect b="b" l="l" r="r" t="t"/>
                <a:pathLst>
                  <a:path extrusionOk="0" h="391" w="565">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1"/>
              <p:cNvSpPr/>
              <p:nvPr/>
            </p:nvSpPr>
            <p:spPr>
              <a:xfrm>
                <a:off x="1020050" y="917825"/>
                <a:ext cx="462075" cy="269950"/>
              </a:xfrm>
              <a:custGeom>
                <a:rect b="b" l="l" r="r" t="t"/>
                <a:pathLst>
                  <a:path extrusionOk="0" h="10798" w="18483">
                    <a:moveTo>
                      <a:pt x="18482" y="0"/>
                    </a:moveTo>
                    <a:lnTo>
                      <a:pt x="0" y="10642"/>
                    </a:lnTo>
                    <a:lnTo>
                      <a:pt x="253" y="10798"/>
                    </a:lnTo>
                    <a:lnTo>
                      <a:pt x="18482" y="253"/>
                    </a:lnTo>
                    <a:lnTo>
                      <a:pt x="1848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1"/>
              <p:cNvSpPr/>
              <p:nvPr/>
            </p:nvSpPr>
            <p:spPr>
              <a:xfrm>
                <a:off x="939300" y="1187775"/>
                <a:ext cx="27275" cy="15575"/>
              </a:xfrm>
              <a:custGeom>
                <a:rect b="b" l="l" r="r" t="t"/>
                <a:pathLst>
                  <a:path extrusionOk="0" h="623" w="1091">
                    <a:moveTo>
                      <a:pt x="857" y="0"/>
                    </a:moveTo>
                    <a:lnTo>
                      <a:pt x="1" y="486"/>
                    </a:lnTo>
                    <a:lnTo>
                      <a:pt x="254" y="623"/>
                    </a:lnTo>
                    <a:lnTo>
                      <a:pt x="1090" y="136"/>
                    </a:lnTo>
                    <a:lnTo>
                      <a:pt x="85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1"/>
              <p:cNvSpPr/>
              <p:nvPr/>
            </p:nvSpPr>
            <p:spPr>
              <a:xfrm>
                <a:off x="859050" y="1234450"/>
                <a:ext cx="26775" cy="15100"/>
              </a:xfrm>
              <a:custGeom>
                <a:rect b="b" l="l" r="r" t="t"/>
                <a:pathLst>
                  <a:path extrusionOk="0" h="604" w="1071">
                    <a:moveTo>
                      <a:pt x="837" y="1"/>
                    </a:moveTo>
                    <a:lnTo>
                      <a:pt x="1" y="468"/>
                    </a:lnTo>
                    <a:lnTo>
                      <a:pt x="253" y="604"/>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1"/>
              <p:cNvSpPr/>
              <p:nvPr/>
            </p:nvSpPr>
            <p:spPr>
              <a:xfrm>
                <a:off x="831825" y="1249525"/>
                <a:ext cx="27250" cy="16075"/>
              </a:xfrm>
              <a:custGeom>
                <a:rect b="b" l="l" r="r" t="t"/>
                <a:pathLst>
                  <a:path extrusionOk="0" h="643" w="1090">
                    <a:moveTo>
                      <a:pt x="856" y="1"/>
                    </a:moveTo>
                    <a:lnTo>
                      <a:pt x="0" y="487"/>
                    </a:lnTo>
                    <a:lnTo>
                      <a:pt x="234" y="643"/>
                    </a:lnTo>
                    <a:lnTo>
                      <a:pt x="1090" y="156"/>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1"/>
              <p:cNvSpPr/>
              <p:nvPr/>
            </p:nvSpPr>
            <p:spPr>
              <a:xfrm>
                <a:off x="966550" y="1172200"/>
                <a:ext cx="26775" cy="15575"/>
              </a:xfrm>
              <a:custGeom>
                <a:rect b="b" l="l" r="r" t="t"/>
                <a:pathLst>
                  <a:path extrusionOk="0" h="623" w="1071">
                    <a:moveTo>
                      <a:pt x="837" y="0"/>
                    </a:moveTo>
                    <a:lnTo>
                      <a:pt x="0" y="467"/>
                    </a:lnTo>
                    <a:lnTo>
                      <a:pt x="253" y="623"/>
                    </a:lnTo>
                    <a:lnTo>
                      <a:pt x="1070" y="13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1"/>
              <p:cNvSpPr/>
              <p:nvPr/>
            </p:nvSpPr>
            <p:spPr>
              <a:xfrm>
                <a:off x="992800" y="773375"/>
                <a:ext cx="447500" cy="398850"/>
              </a:xfrm>
              <a:custGeom>
                <a:rect b="b" l="l" r="r" t="t"/>
                <a:pathLst>
                  <a:path extrusionOk="0" h="15954" w="1790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1"/>
              <p:cNvSpPr/>
              <p:nvPr/>
            </p:nvSpPr>
            <p:spPr>
              <a:xfrm>
                <a:off x="817225" y="1264600"/>
                <a:ext cx="14125" cy="9750"/>
              </a:xfrm>
              <a:custGeom>
                <a:rect b="b" l="l" r="r" t="t"/>
                <a:pathLst>
                  <a:path extrusionOk="0" h="390" w="565">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1"/>
              <p:cNvSpPr/>
              <p:nvPr/>
            </p:nvSpPr>
            <p:spPr>
              <a:xfrm>
                <a:off x="885800" y="1218400"/>
                <a:ext cx="26775" cy="16075"/>
              </a:xfrm>
              <a:custGeom>
                <a:rect b="b" l="l" r="r" t="t"/>
                <a:pathLst>
                  <a:path extrusionOk="0" h="643" w="1071">
                    <a:moveTo>
                      <a:pt x="837" y="1"/>
                    </a:moveTo>
                    <a:lnTo>
                      <a:pt x="1" y="487"/>
                    </a:lnTo>
                    <a:lnTo>
                      <a:pt x="253" y="643"/>
                    </a:lnTo>
                    <a:lnTo>
                      <a:pt x="1071" y="156"/>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1"/>
              <p:cNvSpPr/>
              <p:nvPr/>
            </p:nvSpPr>
            <p:spPr>
              <a:xfrm>
                <a:off x="912550" y="1203325"/>
                <a:ext cx="26775" cy="15100"/>
              </a:xfrm>
              <a:custGeom>
                <a:rect b="b" l="l" r="r" t="t"/>
                <a:pathLst>
                  <a:path extrusionOk="0" h="604" w="1071">
                    <a:moveTo>
                      <a:pt x="837" y="1"/>
                    </a:moveTo>
                    <a:lnTo>
                      <a:pt x="1" y="467"/>
                    </a:lnTo>
                    <a:lnTo>
                      <a:pt x="254" y="604"/>
                    </a:lnTo>
                    <a:lnTo>
                      <a:pt x="1071"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1"/>
              <p:cNvSpPr/>
              <p:nvPr/>
            </p:nvSpPr>
            <p:spPr>
              <a:xfrm>
                <a:off x="939300" y="1156625"/>
                <a:ext cx="27275" cy="15600"/>
              </a:xfrm>
              <a:custGeom>
                <a:rect b="b" l="l" r="r" t="t"/>
                <a:pathLst>
                  <a:path extrusionOk="0" h="624" w="1091">
                    <a:moveTo>
                      <a:pt x="857" y="1"/>
                    </a:moveTo>
                    <a:lnTo>
                      <a:pt x="1" y="487"/>
                    </a:lnTo>
                    <a:lnTo>
                      <a:pt x="254" y="623"/>
                    </a:lnTo>
                    <a:lnTo>
                      <a:pt x="1090" y="137"/>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1"/>
              <p:cNvSpPr/>
              <p:nvPr/>
            </p:nvSpPr>
            <p:spPr>
              <a:xfrm>
                <a:off x="885800" y="1187775"/>
                <a:ext cx="26775" cy="15575"/>
              </a:xfrm>
              <a:custGeom>
                <a:rect b="b" l="l" r="r" t="t"/>
                <a:pathLst>
                  <a:path extrusionOk="0" h="623" w="1071">
                    <a:moveTo>
                      <a:pt x="837" y="0"/>
                    </a:moveTo>
                    <a:lnTo>
                      <a:pt x="1" y="486"/>
                    </a:lnTo>
                    <a:lnTo>
                      <a:pt x="253" y="623"/>
                    </a:lnTo>
                    <a:lnTo>
                      <a:pt x="1071" y="136"/>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1"/>
              <p:cNvSpPr/>
              <p:nvPr/>
            </p:nvSpPr>
            <p:spPr>
              <a:xfrm>
                <a:off x="831825" y="1218400"/>
                <a:ext cx="27250" cy="16075"/>
              </a:xfrm>
              <a:custGeom>
                <a:rect b="b" l="l" r="r" t="t"/>
                <a:pathLst>
                  <a:path extrusionOk="0" h="643" w="1090">
                    <a:moveTo>
                      <a:pt x="856" y="1"/>
                    </a:moveTo>
                    <a:lnTo>
                      <a:pt x="0" y="487"/>
                    </a:lnTo>
                    <a:lnTo>
                      <a:pt x="234" y="643"/>
                    </a:lnTo>
                    <a:lnTo>
                      <a:pt x="1090" y="156"/>
                    </a:lnTo>
                    <a:lnTo>
                      <a:pt x="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1"/>
              <p:cNvSpPr/>
              <p:nvPr/>
            </p:nvSpPr>
            <p:spPr>
              <a:xfrm>
                <a:off x="859050" y="1203325"/>
                <a:ext cx="26775" cy="15100"/>
              </a:xfrm>
              <a:custGeom>
                <a:rect b="b" l="l" r="r" t="t"/>
                <a:pathLst>
                  <a:path extrusionOk="0" h="604" w="1071">
                    <a:moveTo>
                      <a:pt x="837" y="1"/>
                    </a:moveTo>
                    <a:lnTo>
                      <a:pt x="1" y="467"/>
                    </a:lnTo>
                    <a:lnTo>
                      <a:pt x="253" y="604"/>
                    </a:lnTo>
                    <a:lnTo>
                      <a:pt x="1071" y="11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1"/>
              <p:cNvSpPr/>
              <p:nvPr/>
            </p:nvSpPr>
            <p:spPr>
              <a:xfrm>
                <a:off x="966050" y="1000025"/>
                <a:ext cx="271425" cy="157125"/>
              </a:xfrm>
              <a:custGeom>
                <a:rect b="b" l="l" r="r" t="t"/>
                <a:pathLst>
                  <a:path extrusionOk="0" h="6285" w="10857">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1"/>
              <p:cNvSpPr/>
              <p:nvPr/>
            </p:nvSpPr>
            <p:spPr>
              <a:xfrm>
                <a:off x="805075" y="1234450"/>
                <a:ext cx="26775" cy="15100"/>
              </a:xfrm>
              <a:custGeom>
                <a:rect b="b" l="l" r="r" t="t"/>
                <a:pathLst>
                  <a:path extrusionOk="0" h="604" w="1071">
                    <a:moveTo>
                      <a:pt x="817" y="1"/>
                    </a:moveTo>
                    <a:lnTo>
                      <a:pt x="0" y="468"/>
                    </a:lnTo>
                    <a:lnTo>
                      <a:pt x="233" y="604"/>
                    </a:lnTo>
                    <a:lnTo>
                      <a:pt x="1070" y="137"/>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1"/>
              <p:cNvSpPr/>
              <p:nvPr/>
            </p:nvSpPr>
            <p:spPr>
              <a:xfrm>
                <a:off x="790475" y="1249525"/>
                <a:ext cx="14125" cy="9750"/>
              </a:xfrm>
              <a:custGeom>
                <a:rect b="b" l="l" r="r" t="t"/>
                <a:pathLst>
                  <a:path extrusionOk="0" h="390" w="565">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1"/>
              <p:cNvSpPr/>
              <p:nvPr/>
            </p:nvSpPr>
            <p:spPr>
              <a:xfrm>
                <a:off x="912550" y="1172200"/>
                <a:ext cx="26775" cy="15575"/>
              </a:xfrm>
              <a:custGeom>
                <a:rect b="b" l="l" r="r" t="t"/>
                <a:pathLst>
                  <a:path extrusionOk="0" h="623" w="1071">
                    <a:moveTo>
                      <a:pt x="837" y="0"/>
                    </a:moveTo>
                    <a:lnTo>
                      <a:pt x="1" y="467"/>
                    </a:lnTo>
                    <a:lnTo>
                      <a:pt x="254" y="623"/>
                    </a:lnTo>
                    <a:lnTo>
                      <a:pt x="1071" y="13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1"/>
              <p:cNvSpPr/>
              <p:nvPr/>
            </p:nvSpPr>
            <p:spPr>
              <a:xfrm>
                <a:off x="831825" y="1187775"/>
                <a:ext cx="27250" cy="15575"/>
              </a:xfrm>
              <a:custGeom>
                <a:rect b="b" l="l" r="r" t="t"/>
                <a:pathLst>
                  <a:path extrusionOk="0" h="623" w="1090">
                    <a:moveTo>
                      <a:pt x="856" y="0"/>
                    </a:moveTo>
                    <a:lnTo>
                      <a:pt x="0" y="486"/>
                    </a:lnTo>
                    <a:lnTo>
                      <a:pt x="234" y="623"/>
                    </a:lnTo>
                    <a:lnTo>
                      <a:pt x="1090" y="136"/>
                    </a:lnTo>
                    <a:lnTo>
                      <a:pt x="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1"/>
              <p:cNvSpPr/>
              <p:nvPr/>
            </p:nvSpPr>
            <p:spPr>
              <a:xfrm>
                <a:off x="885800" y="1156625"/>
                <a:ext cx="26775" cy="15600"/>
              </a:xfrm>
              <a:custGeom>
                <a:rect b="b" l="l" r="r" t="t"/>
                <a:pathLst>
                  <a:path extrusionOk="0" h="624" w="1071">
                    <a:moveTo>
                      <a:pt x="837" y="1"/>
                    </a:moveTo>
                    <a:lnTo>
                      <a:pt x="1" y="487"/>
                    </a:lnTo>
                    <a:lnTo>
                      <a:pt x="253" y="623"/>
                    </a:lnTo>
                    <a:lnTo>
                      <a:pt x="1071" y="137"/>
                    </a:lnTo>
                    <a:lnTo>
                      <a:pt x="83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1"/>
              <p:cNvSpPr/>
              <p:nvPr/>
            </p:nvSpPr>
            <p:spPr>
              <a:xfrm>
                <a:off x="805075" y="1203325"/>
                <a:ext cx="26775" cy="15100"/>
              </a:xfrm>
              <a:custGeom>
                <a:rect b="b" l="l" r="r" t="t"/>
                <a:pathLst>
                  <a:path extrusionOk="0" h="604" w="1071">
                    <a:moveTo>
                      <a:pt x="817" y="1"/>
                    </a:moveTo>
                    <a:lnTo>
                      <a:pt x="0" y="467"/>
                    </a:lnTo>
                    <a:lnTo>
                      <a:pt x="233" y="604"/>
                    </a:lnTo>
                    <a:lnTo>
                      <a:pt x="1070" y="117"/>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1"/>
              <p:cNvSpPr/>
              <p:nvPr/>
            </p:nvSpPr>
            <p:spPr>
              <a:xfrm>
                <a:off x="859050" y="1172200"/>
                <a:ext cx="26775" cy="15575"/>
              </a:xfrm>
              <a:custGeom>
                <a:rect b="b" l="l" r="r" t="t"/>
                <a:pathLst>
                  <a:path extrusionOk="0" h="623" w="1071">
                    <a:moveTo>
                      <a:pt x="837" y="0"/>
                    </a:moveTo>
                    <a:lnTo>
                      <a:pt x="1" y="467"/>
                    </a:lnTo>
                    <a:lnTo>
                      <a:pt x="253" y="623"/>
                    </a:lnTo>
                    <a:lnTo>
                      <a:pt x="1071" y="13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1"/>
              <p:cNvSpPr/>
              <p:nvPr/>
            </p:nvSpPr>
            <p:spPr>
              <a:xfrm>
                <a:off x="763725" y="1233475"/>
                <a:ext cx="14125" cy="9750"/>
              </a:xfrm>
              <a:custGeom>
                <a:rect b="b" l="l" r="r" t="t"/>
                <a:pathLst>
                  <a:path extrusionOk="0" h="390" w="565">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1"/>
              <p:cNvSpPr/>
              <p:nvPr/>
            </p:nvSpPr>
            <p:spPr>
              <a:xfrm>
                <a:off x="912550" y="1141075"/>
                <a:ext cx="26775" cy="15575"/>
              </a:xfrm>
              <a:custGeom>
                <a:rect b="b" l="l" r="r" t="t"/>
                <a:pathLst>
                  <a:path extrusionOk="0" h="623" w="1071">
                    <a:moveTo>
                      <a:pt x="837" y="0"/>
                    </a:moveTo>
                    <a:lnTo>
                      <a:pt x="1" y="467"/>
                    </a:lnTo>
                    <a:lnTo>
                      <a:pt x="254" y="623"/>
                    </a:lnTo>
                    <a:lnTo>
                      <a:pt x="1071" y="137"/>
                    </a:lnTo>
                    <a:lnTo>
                      <a:pt x="8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1"/>
              <p:cNvSpPr/>
              <p:nvPr/>
            </p:nvSpPr>
            <p:spPr>
              <a:xfrm>
                <a:off x="939300" y="1033100"/>
                <a:ext cx="186300" cy="107500"/>
              </a:xfrm>
              <a:custGeom>
                <a:rect b="b" l="l" r="r" t="t"/>
                <a:pathLst>
                  <a:path extrusionOk="0" h="4300" w="7452">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1"/>
              <p:cNvSpPr/>
              <p:nvPr/>
            </p:nvSpPr>
            <p:spPr>
              <a:xfrm>
                <a:off x="778325" y="1218400"/>
                <a:ext cx="26775" cy="16075"/>
              </a:xfrm>
              <a:custGeom>
                <a:rect b="b" l="l" r="r" t="t"/>
                <a:pathLst>
                  <a:path extrusionOk="0" h="643" w="1071">
                    <a:moveTo>
                      <a:pt x="817" y="1"/>
                    </a:moveTo>
                    <a:lnTo>
                      <a:pt x="0" y="487"/>
                    </a:lnTo>
                    <a:lnTo>
                      <a:pt x="233" y="643"/>
                    </a:lnTo>
                    <a:lnTo>
                      <a:pt x="1070" y="156"/>
                    </a:lnTo>
                    <a:lnTo>
                      <a:pt x="81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1"/>
              <p:cNvSpPr/>
              <p:nvPr/>
            </p:nvSpPr>
            <p:spPr>
              <a:xfrm>
                <a:off x="1258375" y="1108000"/>
                <a:ext cx="168775" cy="98275"/>
              </a:xfrm>
              <a:custGeom>
                <a:rect b="b" l="l" r="r" t="t"/>
                <a:pathLst>
                  <a:path extrusionOk="0" h="3931" w="6751">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1"/>
              <p:cNvSpPr/>
              <p:nvPr/>
            </p:nvSpPr>
            <p:spPr>
              <a:xfrm>
                <a:off x="357125" y="1360425"/>
                <a:ext cx="12650" cy="12175"/>
              </a:xfrm>
              <a:custGeom>
                <a:rect b="b" l="l" r="r" t="t"/>
                <a:pathLst>
                  <a:path extrusionOk="0" h="487" w="506">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1"/>
              <p:cNvSpPr/>
              <p:nvPr/>
            </p:nvSpPr>
            <p:spPr>
              <a:xfrm>
                <a:off x="357125" y="1329300"/>
                <a:ext cx="301575" cy="178525"/>
              </a:xfrm>
              <a:custGeom>
                <a:rect b="b" l="l" r="r" t="t"/>
                <a:pathLst>
                  <a:path extrusionOk="0" h="7141" w="12063">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1"/>
              <p:cNvSpPr/>
              <p:nvPr/>
            </p:nvSpPr>
            <p:spPr>
              <a:xfrm>
                <a:off x="356625" y="1298175"/>
                <a:ext cx="328825" cy="194075"/>
              </a:xfrm>
              <a:custGeom>
                <a:rect b="b" l="l" r="r" t="t"/>
                <a:pathLst>
                  <a:path extrusionOk="0" h="7763" w="13153">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1"/>
              <p:cNvSpPr/>
              <p:nvPr/>
            </p:nvSpPr>
            <p:spPr>
              <a:xfrm>
                <a:off x="356625" y="1267050"/>
                <a:ext cx="355575" cy="210125"/>
              </a:xfrm>
              <a:custGeom>
                <a:rect b="b" l="l" r="r" t="t"/>
                <a:pathLst>
                  <a:path extrusionOk="0" h="8405" w="14223">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1"/>
              <p:cNvSpPr/>
              <p:nvPr/>
            </p:nvSpPr>
            <p:spPr>
              <a:xfrm>
                <a:off x="398450" y="1263150"/>
                <a:ext cx="340500" cy="197975"/>
              </a:xfrm>
              <a:custGeom>
                <a:rect b="b" l="l" r="r" t="t"/>
                <a:pathLst>
                  <a:path extrusionOk="0" h="7919" w="1362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1"/>
              <p:cNvSpPr/>
              <p:nvPr/>
            </p:nvSpPr>
            <p:spPr>
              <a:xfrm>
                <a:off x="356625" y="1204775"/>
                <a:ext cx="409550" cy="240800"/>
              </a:xfrm>
              <a:custGeom>
                <a:rect b="b" l="l" r="r" t="t"/>
                <a:pathLst>
                  <a:path extrusionOk="0" h="9632" w="16382">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1"/>
              <p:cNvSpPr/>
              <p:nvPr/>
            </p:nvSpPr>
            <p:spPr>
              <a:xfrm>
                <a:off x="384825" y="1193125"/>
                <a:ext cx="407125" cy="236875"/>
              </a:xfrm>
              <a:custGeom>
                <a:rect b="b" l="l" r="r" t="t"/>
                <a:pathLst>
                  <a:path extrusionOk="0" h="9475" w="16285">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1"/>
              <p:cNvSpPr/>
              <p:nvPr/>
            </p:nvSpPr>
            <p:spPr>
              <a:xfrm>
                <a:off x="357125" y="1142525"/>
                <a:ext cx="462550" cy="271925"/>
              </a:xfrm>
              <a:custGeom>
                <a:rect b="b" l="l" r="r" t="t"/>
                <a:pathLst>
                  <a:path extrusionOk="0" h="10877" w="18502">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1"/>
              <p:cNvSpPr/>
              <p:nvPr/>
            </p:nvSpPr>
            <p:spPr>
              <a:xfrm>
                <a:off x="356625" y="1112375"/>
                <a:ext cx="489800" cy="286975"/>
              </a:xfrm>
              <a:custGeom>
                <a:rect b="b" l="l" r="r" t="t"/>
                <a:pathLst>
                  <a:path extrusionOk="0" h="11479" w="19592">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1"/>
              <p:cNvSpPr/>
              <p:nvPr/>
            </p:nvSpPr>
            <p:spPr>
              <a:xfrm>
                <a:off x="426175" y="1124525"/>
                <a:ext cx="447000" cy="258775"/>
              </a:xfrm>
              <a:custGeom>
                <a:rect b="b" l="l" r="r" t="t"/>
                <a:pathLst>
                  <a:path extrusionOk="0" h="10351" w="1788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1"/>
              <p:cNvSpPr/>
              <p:nvPr/>
            </p:nvSpPr>
            <p:spPr>
              <a:xfrm>
                <a:off x="593975" y="1159075"/>
                <a:ext cx="332700" cy="193600"/>
              </a:xfrm>
              <a:custGeom>
                <a:rect b="b" l="l" r="r" t="t"/>
                <a:pathLst>
                  <a:path extrusionOk="0" h="7744" w="13308">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1"/>
              <p:cNvSpPr/>
              <p:nvPr/>
            </p:nvSpPr>
            <p:spPr>
              <a:xfrm>
                <a:off x="399425" y="1015575"/>
                <a:ext cx="378900" cy="218900"/>
              </a:xfrm>
              <a:custGeom>
                <a:rect b="b" l="l" r="r" t="t"/>
                <a:pathLst>
                  <a:path extrusionOk="0" h="8756" w="15156">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1"/>
              <p:cNvSpPr/>
              <p:nvPr/>
            </p:nvSpPr>
            <p:spPr>
              <a:xfrm>
                <a:off x="939300" y="1327850"/>
                <a:ext cx="14625" cy="9250"/>
              </a:xfrm>
              <a:custGeom>
                <a:rect b="b" l="l" r="r" t="t"/>
                <a:pathLst>
                  <a:path extrusionOk="0" h="370" w="585">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1"/>
              <p:cNvSpPr/>
              <p:nvPr/>
            </p:nvSpPr>
            <p:spPr>
              <a:xfrm>
                <a:off x="859050" y="1280650"/>
                <a:ext cx="26775" cy="15600"/>
              </a:xfrm>
              <a:custGeom>
                <a:rect b="b" l="l" r="r" t="t"/>
                <a:pathLst>
                  <a:path extrusionOk="0" h="624" w="1071">
                    <a:moveTo>
                      <a:pt x="253" y="1"/>
                    </a:moveTo>
                    <a:lnTo>
                      <a:pt x="1" y="137"/>
                    </a:lnTo>
                    <a:lnTo>
                      <a:pt x="837" y="623"/>
                    </a:lnTo>
                    <a:lnTo>
                      <a:pt x="1071"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1"/>
              <p:cNvSpPr/>
              <p:nvPr/>
            </p:nvSpPr>
            <p:spPr>
              <a:xfrm>
                <a:off x="885800" y="1296225"/>
                <a:ext cx="26775" cy="15600"/>
              </a:xfrm>
              <a:custGeom>
                <a:rect b="b" l="l" r="r" t="t"/>
                <a:pathLst>
                  <a:path extrusionOk="0" h="624" w="1071">
                    <a:moveTo>
                      <a:pt x="253" y="0"/>
                    </a:moveTo>
                    <a:lnTo>
                      <a:pt x="1" y="156"/>
                    </a:lnTo>
                    <a:lnTo>
                      <a:pt x="837" y="623"/>
                    </a:lnTo>
                    <a:lnTo>
                      <a:pt x="1071" y="487"/>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1"/>
              <p:cNvSpPr/>
              <p:nvPr/>
            </p:nvSpPr>
            <p:spPr>
              <a:xfrm>
                <a:off x="831825" y="1265575"/>
                <a:ext cx="27250" cy="15100"/>
              </a:xfrm>
              <a:custGeom>
                <a:rect b="b" l="l" r="r" t="t"/>
                <a:pathLst>
                  <a:path extrusionOk="0" h="604" w="1090">
                    <a:moveTo>
                      <a:pt x="234" y="1"/>
                    </a:moveTo>
                    <a:lnTo>
                      <a:pt x="0" y="137"/>
                    </a:lnTo>
                    <a:lnTo>
                      <a:pt x="856" y="604"/>
                    </a:lnTo>
                    <a:lnTo>
                      <a:pt x="1090" y="48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1"/>
              <p:cNvSpPr/>
              <p:nvPr/>
            </p:nvSpPr>
            <p:spPr>
              <a:xfrm>
                <a:off x="912550" y="1311800"/>
                <a:ext cx="26775" cy="15575"/>
              </a:xfrm>
              <a:custGeom>
                <a:rect b="b" l="l" r="r" t="t"/>
                <a:pathLst>
                  <a:path extrusionOk="0" h="623" w="1071">
                    <a:moveTo>
                      <a:pt x="254" y="0"/>
                    </a:moveTo>
                    <a:lnTo>
                      <a:pt x="1" y="136"/>
                    </a:lnTo>
                    <a:lnTo>
                      <a:pt x="837" y="623"/>
                    </a:lnTo>
                    <a:lnTo>
                      <a:pt x="1071" y="486"/>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1"/>
              <p:cNvSpPr/>
              <p:nvPr/>
            </p:nvSpPr>
            <p:spPr>
              <a:xfrm>
                <a:off x="778325" y="1234450"/>
                <a:ext cx="26775" cy="15100"/>
              </a:xfrm>
              <a:custGeom>
                <a:rect b="b" l="l" r="r" t="t"/>
                <a:pathLst>
                  <a:path extrusionOk="0" h="604" w="1071">
                    <a:moveTo>
                      <a:pt x="233" y="1"/>
                    </a:moveTo>
                    <a:lnTo>
                      <a:pt x="0" y="137"/>
                    </a:lnTo>
                    <a:lnTo>
                      <a:pt x="817" y="604"/>
                    </a:lnTo>
                    <a:lnTo>
                      <a:pt x="1070" y="468"/>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1"/>
              <p:cNvSpPr/>
              <p:nvPr/>
            </p:nvSpPr>
            <p:spPr>
              <a:xfrm>
                <a:off x="805075" y="1249525"/>
                <a:ext cx="26775" cy="16075"/>
              </a:xfrm>
              <a:custGeom>
                <a:rect b="b" l="l" r="r" t="t"/>
                <a:pathLst>
                  <a:path extrusionOk="0" h="643" w="1071">
                    <a:moveTo>
                      <a:pt x="233" y="1"/>
                    </a:moveTo>
                    <a:lnTo>
                      <a:pt x="0" y="156"/>
                    </a:lnTo>
                    <a:lnTo>
                      <a:pt x="817" y="643"/>
                    </a:lnTo>
                    <a:lnTo>
                      <a:pt x="1070" y="487"/>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1"/>
              <p:cNvSpPr/>
              <p:nvPr/>
            </p:nvSpPr>
            <p:spPr>
              <a:xfrm>
                <a:off x="933475" y="1323950"/>
                <a:ext cx="12175" cy="7325"/>
              </a:xfrm>
              <a:custGeom>
                <a:rect b="b" l="l" r="r" t="t"/>
                <a:pathLst>
                  <a:path extrusionOk="0" h="293" w="487">
                    <a:moveTo>
                      <a:pt x="234" y="0"/>
                    </a:moveTo>
                    <a:lnTo>
                      <a:pt x="0" y="137"/>
                    </a:lnTo>
                    <a:lnTo>
                      <a:pt x="234" y="292"/>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1"/>
              <p:cNvSpPr/>
              <p:nvPr/>
            </p:nvSpPr>
            <p:spPr>
              <a:xfrm>
                <a:off x="906725" y="1308375"/>
                <a:ext cx="12175" cy="6850"/>
              </a:xfrm>
              <a:custGeom>
                <a:rect b="b" l="l" r="r" t="t"/>
                <a:pathLst>
                  <a:path extrusionOk="0" h="274" w="487">
                    <a:moveTo>
                      <a:pt x="234" y="1"/>
                    </a:moveTo>
                    <a:lnTo>
                      <a:pt x="0" y="137"/>
                    </a:lnTo>
                    <a:lnTo>
                      <a:pt x="234" y="273"/>
                    </a:lnTo>
                    <a:lnTo>
                      <a:pt x="487"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1"/>
              <p:cNvSpPr/>
              <p:nvPr/>
            </p:nvSpPr>
            <p:spPr>
              <a:xfrm>
                <a:off x="879975" y="1292825"/>
                <a:ext cx="12175" cy="7325"/>
              </a:xfrm>
              <a:custGeom>
                <a:rect b="b" l="l" r="r" t="t"/>
                <a:pathLst>
                  <a:path extrusionOk="0" h="293" w="487">
                    <a:moveTo>
                      <a:pt x="234" y="0"/>
                    </a:moveTo>
                    <a:lnTo>
                      <a:pt x="0" y="136"/>
                    </a:lnTo>
                    <a:lnTo>
                      <a:pt x="234" y="292"/>
                    </a:lnTo>
                    <a:lnTo>
                      <a:pt x="486"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1"/>
              <p:cNvSpPr/>
              <p:nvPr/>
            </p:nvSpPr>
            <p:spPr>
              <a:xfrm>
                <a:off x="853225" y="1277750"/>
                <a:ext cx="12175" cy="6350"/>
              </a:xfrm>
              <a:custGeom>
                <a:rect b="b" l="l" r="r" t="t"/>
                <a:pathLst>
                  <a:path extrusionOk="0" h="254" w="487">
                    <a:moveTo>
                      <a:pt x="234" y="0"/>
                    </a:moveTo>
                    <a:lnTo>
                      <a:pt x="0" y="117"/>
                    </a:lnTo>
                    <a:lnTo>
                      <a:pt x="234" y="253"/>
                    </a:lnTo>
                    <a:lnTo>
                      <a:pt x="486" y="11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1"/>
              <p:cNvSpPr/>
              <p:nvPr/>
            </p:nvSpPr>
            <p:spPr>
              <a:xfrm>
                <a:off x="825500" y="1261700"/>
                <a:ext cx="12175" cy="7300"/>
              </a:xfrm>
              <a:custGeom>
                <a:rect b="b" l="l" r="r" t="t"/>
                <a:pathLst>
                  <a:path extrusionOk="0" h="292" w="487">
                    <a:moveTo>
                      <a:pt x="253" y="0"/>
                    </a:moveTo>
                    <a:lnTo>
                      <a:pt x="0" y="156"/>
                    </a:lnTo>
                    <a:lnTo>
                      <a:pt x="253" y="292"/>
                    </a:lnTo>
                    <a:lnTo>
                      <a:pt x="487" y="15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1"/>
              <p:cNvSpPr/>
              <p:nvPr/>
            </p:nvSpPr>
            <p:spPr>
              <a:xfrm>
                <a:off x="798750" y="1246125"/>
                <a:ext cx="12175" cy="7325"/>
              </a:xfrm>
              <a:custGeom>
                <a:rect b="b" l="l" r="r" t="t"/>
                <a:pathLst>
                  <a:path extrusionOk="0" h="293" w="487">
                    <a:moveTo>
                      <a:pt x="253" y="1"/>
                    </a:moveTo>
                    <a:lnTo>
                      <a:pt x="0" y="137"/>
                    </a:lnTo>
                    <a:lnTo>
                      <a:pt x="253" y="292"/>
                    </a:lnTo>
                    <a:lnTo>
                      <a:pt x="486" y="13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1"/>
              <p:cNvSpPr/>
              <p:nvPr/>
            </p:nvSpPr>
            <p:spPr>
              <a:xfrm>
                <a:off x="772000" y="1230575"/>
                <a:ext cx="12175" cy="7300"/>
              </a:xfrm>
              <a:custGeom>
                <a:rect b="b" l="l" r="r" t="t"/>
                <a:pathLst>
                  <a:path extrusionOk="0" h="292" w="487">
                    <a:moveTo>
                      <a:pt x="253" y="0"/>
                    </a:moveTo>
                    <a:lnTo>
                      <a:pt x="0" y="156"/>
                    </a:lnTo>
                    <a:lnTo>
                      <a:pt x="253" y="292"/>
                    </a:lnTo>
                    <a:lnTo>
                      <a:pt x="486" y="15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1"/>
              <p:cNvSpPr/>
              <p:nvPr/>
            </p:nvSpPr>
            <p:spPr>
              <a:xfrm>
                <a:off x="805075" y="1218400"/>
                <a:ext cx="26775" cy="16075"/>
              </a:xfrm>
              <a:custGeom>
                <a:rect b="b" l="l" r="r" t="t"/>
                <a:pathLst>
                  <a:path extrusionOk="0" h="643" w="1071">
                    <a:moveTo>
                      <a:pt x="233" y="1"/>
                    </a:moveTo>
                    <a:lnTo>
                      <a:pt x="0" y="156"/>
                    </a:lnTo>
                    <a:lnTo>
                      <a:pt x="817" y="643"/>
                    </a:lnTo>
                    <a:lnTo>
                      <a:pt x="1070" y="487"/>
                    </a:lnTo>
                    <a:lnTo>
                      <a:pt x="2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1"/>
              <p:cNvSpPr/>
              <p:nvPr/>
            </p:nvSpPr>
            <p:spPr>
              <a:xfrm>
                <a:off x="912550" y="1280650"/>
                <a:ext cx="26775" cy="15600"/>
              </a:xfrm>
              <a:custGeom>
                <a:rect b="b" l="l" r="r" t="t"/>
                <a:pathLst>
                  <a:path extrusionOk="0" h="624" w="1071">
                    <a:moveTo>
                      <a:pt x="254" y="1"/>
                    </a:moveTo>
                    <a:lnTo>
                      <a:pt x="1" y="137"/>
                    </a:lnTo>
                    <a:lnTo>
                      <a:pt x="837" y="623"/>
                    </a:lnTo>
                    <a:lnTo>
                      <a:pt x="1071" y="48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1"/>
              <p:cNvSpPr/>
              <p:nvPr/>
            </p:nvSpPr>
            <p:spPr>
              <a:xfrm>
                <a:off x="966050" y="1312275"/>
                <a:ext cx="14625" cy="9275"/>
              </a:xfrm>
              <a:custGeom>
                <a:rect b="b" l="l" r="r" t="t"/>
                <a:pathLst>
                  <a:path extrusionOk="0" h="371" w="585">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1"/>
              <p:cNvSpPr/>
              <p:nvPr/>
            </p:nvSpPr>
            <p:spPr>
              <a:xfrm>
                <a:off x="939300" y="1296225"/>
                <a:ext cx="27275" cy="15600"/>
              </a:xfrm>
              <a:custGeom>
                <a:rect b="b" l="l" r="r" t="t"/>
                <a:pathLst>
                  <a:path extrusionOk="0" h="624" w="1091">
                    <a:moveTo>
                      <a:pt x="254" y="0"/>
                    </a:moveTo>
                    <a:lnTo>
                      <a:pt x="1" y="156"/>
                    </a:lnTo>
                    <a:lnTo>
                      <a:pt x="857" y="623"/>
                    </a:lnTo>
                    <a:lnTo>
                      <a:pt x="1090" y="487"/>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1"/>
              <p:cNvSpPr/>
              <p:nvPr/>
            </p:nvSpPr>
            <p:spPr>
              <a:xfrm>
                <a:off x="831825" y="1234450"/>
                <a:ext cx="27250" cy="15100"/>
              </a:xfrm>
              <a:custGeom>
                <a:rect b="b" l="l" r="r" t="t"/>
                <a:pathLst>
                  <a:path extrusionOk="0" h="604" w="1090">
                    <a:moveTo>
                      <a:pt x="234" y="1"/>
                    </a:moveTo>
                    <a:lnTo>
                      <a:pt x="0" y="137"/>
                    </a:lnTo>
                    <a:lnTo>
                      <a:pt x="856" y="604"/>
                    </a:lnTo>
                    <a:lnTo>
                      <a:pt x="1090" y="468"/>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1"/>
              <p:cNvSpPr/>
              <p:nvPr/>
            </p:nvSpPr>
            <p:spPr>
              <a:xfrm>
                <a:off x="885800" y="1265575"/>
                <a:ext cx="26775" cy="15100"/>
              </a:xfrm>
              <a:custGeom>
                <a:rect b="b" l="l" r="r" t="t"/>
                <a:pathLst>
                  <a:path extrusionOk="0" h="604" w="1071">
                    <a:moveTo>
                      <a:pt x="253" y="1"/>
                    </a:moveTo>
                    <a:lnTo>
                      <a:pt x="1" y="137"/>
                    </a:lnTo>
                    <a:lnTo>
                      <a:pt x="837" y="604"/>
                    </a:lnTo>
                    <a:lnTo>
                      <a:pt x="1071"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1"/>
              <p:cNvSpPr/>
              <p:nvPr/>
            </p:nvSpPr>
            <p:spPr>
              <a:xfrm>
                <a:off x="481625" y="1031625"/>
                <a:ext cx="323475" cy="186800"/>
              </a:xfrm>
              <a:custGeom>
                <a:rect b="b" l="l" r="r" t="t"/>
                <a:pathLst>
                  <a:path extrusionOk="0" h="7472" w="12939">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1"/>
              <p:cNvSpPr/>
              <p:nvPr/>
            </p:nvSpPr>
            <p:spPr>
              <a:xfrm>
                <a:off x="859050" y="1249525"/>
                <a:ext cx="26775" cy="16075"/>
              </a:xfrm>
              <a:custGeom>
                <a:rect b="b" l="l" r="r" t="t"/>
                <a:pathLst>
                  <a:path extrusionOk="0" h="643" w="1071">
                    <a:moveTo>
                      <a:pt x="253" y="1"/>
                    </a:moveTo>
                    <a:lnTo>
                      <a:pt x="1" y="156"/>
                    </a:lnTo>
                    <a:lnTo>
                      <a:pt x="837" y="643"/>
                    </a:lnTo>
                    <a:lnTo>
                      <a:pt x="1071"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1"/>
              <p:cNvSpPr/>
              <p:nvPr/>
            </p:nvSpPr>
            <p:spPr>
              <a:xfrm>
                <a:off x="960700" y="1308375"/>
                <a:ext cx="12175" cy="6850"/>
              </a:xfrm>
              <a:custGeom>
                <a:rect b="b" l="l" r="r" t="t"/>
                <a:pathLst>
                  <a:path extrusionOk="0" h="274" w="487">
                    <a:moveTo>
                      <a:pt x="234" y="1"/>
                    </a:moveTo>
                    <a:lnTo>
                      <a:pt x="1" y="137"/>
                    </a:lnTo>
                    <a:lnTo>
                      <a:pt x="234" y="273"/>
                    </a:lnTo>
                    <a:lnTo>
                      <a:pt x="487"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1"/>
              <p:cNvSpPr/>
              <p:nvPr/>
            </p:nvSpPr>
            <p:spPr>
              <a:xfrm>
                <a:off x="933475" y="1292825"/>
                <a:ext cx="12175" cy="7325"/>
              </a:xfrm>
              <a:custGeom>
                <a:rect b="b" l="l" r="r" t="t"/>
                <a:pathLst>
                  <a:path extrusionOk="0" h="293" w="487">
                    <a:moveTo>
                      <a:pt x="234" y="0"/>
                    </a:moveTo>
                    <a:lnTo>
                      <a:pt x="0" y="136"/>
                    </a:lnTo>
                    <a:lnTo>
                      <a:pt x="234" y="292"/>
                    </a:lnTo>
                    <a:lnTo>
                      <a:pt x="487"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1"/>
              <p:cNvSpPr/>
              <p:nvPr/>
            </p:nvSpPr>
            <p:spPr>
              <a:xfrm>
                <a:off x="906725" y="1277750"/>
                <a:ext cx="12175" cy="6350"/>
              </a:xfrm>
              <a:custGeom>
                <a:rect b="b" l="l" r="r" t="t"/>
                <a:pathLst>
                  <a:path extrusionOk="0" h="254" w="487">
                    <a:moveTo>
                      <a:pt x="234" y="0"/>
                    </a:moveTo>
                    <a:lnTo>
                      <a:pt x="0" y="117"/>
                    </a:lnTo>
                    <a:lnTo>
                      <a:pt x="234" y="253"/>
                    </a:lnTo>
                    <a:lnTo>
                      <a:pt x="487" y="11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1"/>
              <p:cNvSpPr/>
              <p:nvPr/>
            </p:nvSpPr>
            <p:spPr>
              <a:xfrm>
                <a:off x="879975" y="1261700"/>
                <a:ext cx="12175" cy="7300"/>
              </a:xfrm>
              <a:custGeom>
                <a:rect b="b" l="l" r="r" t="t"/>
                <a:pathLst>
                  <a:path extrusionOk="0" h="292" w="487">
                    <a:moveTo>
                      <a:pt x="234" y="0"/>
                    </a:moveTo>
                    <a:lnTo>
                      <a:pt x="0" y="156"/>
                    </a:lnTo>
                    <a:lnTo>
                      <a:pt x="234" y="292"/>
                    </a:lnTo>
                    <a:lnTo>
                      <a:pt x="486"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1"/>
              <p:cNvSpPr/>
              <p:nvPr/>
            </p:nvSpPr>
            <p:spPr>
              <a:xfrm>
                <a:off x="853225" y="1246125"/>
                <a:ext cx="12175" cy="7325"/>
              </a:xfrm>
              <a:custGeom>
                <a:rect b="b" l="l" r="r" t="t"/>
                <a:pathLst>
                  <a:path extrusionOk="0" h="293" w="487">
                    <a:moveTo>
                      <a:pt x="234" y="1"/>
                    </a:moveTo>
                    <a:lnTo>
                      <a:pt x="0" y="137"/>
                    </a:lnTo>
                    <a:lnTo>
                      <a:pt x="234" y="292"/>
                    </a:lnTo>
                    <a:lnTo>
                      <a:pt x="486"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1"/>
              <p:cNvSpPr/>
              <p:nvPr/>
            </p:nvSpPr>
            <p:spPr>
              <a:xfrm>
                <a:off x="825500" y="1230575"/>
                <a:ext cx="12175" cy="7300"/>
              </a:xfrm>
              <a:custGeom>
                <a:rect b="b" l="l" r="r" t="t"/>
                <a:pathLst>
                  <a:path extrusionOk="0" h="292" w="487">
                    <a:moveTo>
                      <a:pt x="253" y="0"/>
                    </a:moveTo>
                    <a:lnTo>
                      <a:pt x="0" y="156"/>
                    </a:lnTo>
                    <a:lnTo>
                      <a:pt x="253" y="292"/>
                    </a:lnTo>
                    <a:lnTo>
                      <a:pt x="487" y="15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1"/>
              <p:cNvSpPr/>
              <p:nvPr/>
            </p:nvSpPr>
            <p:spPr>
              <a:xfrm>
                <a:off x="798750" y="1215000"/>
                <a:ext cx="12175" cy="7325"/>
              </a:xfrm>
              <a:custGeom>
                <a:rect b="b" l="l" r="r" t="t"/>
                <a:pathLst>
                  <a:path extrusionOk="0" h="293" w="487">
                    <a:moveTo>
                      <a:pt x="253" y="0"/>
                    </a:moveTo>
                    <a:lnTo>
                      <a:pt x="0" y="137"/>
                    </a:lnTo>
                    <a:lnTo>
                      <a:pt x="253" y="292"/>
                    </a:lnTo>
                    <a:lnTo>
                      <a:pt x="486" y="137"/>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1"/>
              <p:cNvSpPr/>
              <p:nvPr/>
            </p:nvSpPr>
            <p:spPr>
              <a:xfrm>
                <a:off x="912550" y="1249525"/>
                <a:ext cx="26775" cy="16075"/>
              </a:xfrm>
              <a:custGeom>
                <a:rect b="b" l="l" r="r" t="t"/>
                <a:pathLst>
                  <a:path extrusionOk="0" h="643" w="1071">
                    <a:moveTo>
                      <a:pt x="254" y="1"/>
                    </a:moveTo>
                    <a:lnTo>
                      <a:pt x="1" y="156"/>
                    </a:lnTo>
                    <a:lnTo>
                      <a:pt x="837" y="643"/>
                    </a:lnTo>
                    <a:lnTo>
                      <a:pt x="1071" y="48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1"/>
              <p:cNvSpPr/>
              <p:nvPr/>
            </p:nvSpPr>
            <p:spPr>
              <a:xfrm>
                <a:off x="831825" y="1203325"/>
                <a:ext cx="27250" cy="15100"/>
              </a:xfrm>
              <a:custGeom>
                <a:rect b="b" l="l" r="r" t="t"/>
                <a:pathLst>
                  <a:path extrusionOk="0" h="604" w="1090">
                    <a:moveTo>
                      <a:pt x="234" y="1"/>
                    </a:moveTo>
                    <a:lnTo>
                      <a:pt x="0" y="117"/>
                    </a:lnTo>
                    <a:lnTo>
                      <a:pt x="856" y="604"/>
                    </a:lnTo>
                    <a:lnTo>
                      <a:pt x="1090" y="46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1"/>
              <p:cNvSpPr/>
              <p:nvPr/>
            </p:nvSpPr>
            <p:spPr>
              <a:xfrm>
                <a:off x="992800" y="1297200"/>
                <a:ext cx="14625" cy="8775"/>
              </a:xfrm>
              <a:custGeom>
                <a:rect b="b" l="l" r="r" t="t"/>
                <a:pathLst>
                  <a:path extrusionOk="0" h="351" w="585">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1"/>
              <p:cNvSpPr/>
              <p:nvPr/>
            </p:nvSpPr>
            <p:spPr>
              <a:xfrm>
                <a:off x="885800" y="1234450"/>
                <a:ext cx="26775" cy="15100"/>
              </a:xfrm>
              <a:custGeom>
                <a:rect b="b" l="l" r="r" t="t"/>
                <a:pathLst>
                  <a:path extrusionOk="0" h="604" w="1071">
                    <a:moveTo>
                      <a:pt x="253" y="1"/>
                    </a:moveTo>
                    <a:lnTo>
                      <a:pt x="1" y="137"/>
                    </a:lnTo>
                    <a:lnTo>
                      <a:pt x="837" y="604"/>
                    </a:lnTo>
                    <a:lnTo>
                      <a:pt x="1071" y="468"/>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1"/>
              <p:cNvSpPr/>
              <p:nvPr/>
            </p:nvSpPr>
            <p:spPr>
              <a:xfrm>
                <a:off x="966550" y="1280650"/>
                <a:ext cx="26775" cy="15600"/>
              </a:xfrm>
              <a:custGeom>
                <a:rect b="b" l="l" r="r" t="t"/>
                <a:pathLst>
                  <a:path extrusionOk="0" h="624" w="1071">
                    <a:moveTo>
                      <a:pt x="253" y="1"/>
                    </a:moveTo>
                    <a:lnTo>
                      <a:pt x="0" y="137"/>
                    </a:lnTo>
                    <a:lnTo>
                      <a:pt x="837" y="623"/>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1"/>
              <p:cNvSpPr/>
              <p:nvPr/>
            </p:nvSpPr>
            <p:spPr>
              <a:xfrm>
                <a:off x="939300" y="1265575"/>
                <a:ext cx="27275" cy="15100"/>
              </a:xfrm>
              <a:custGeom>
                <a:rect b="b" l="l" r="r" t="t"/>
                <a:pathLst>
                  <a:path extrusionOk="0" h="604" w="1091">
                    <a:moveTo>
                      <a:pt x="254" y="1"/>
                    </a:moveTo>
                    <a:lnTo>
                      <a:pt x="1" y="137"/>
                    </a:lnTo>
                    <a:lnTo>
                      <a:pt x="857" y="604"/>
                    </a:lnTo>
                    <a:lnTo>
                      <a:pt x="1090" y="48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1"/>
              <p:cNvSpPr/>
              <p:nvPr/>
            </p:nvSpPr>
            <p:spPr>
              <a:xfrm>
                <a:off x="357600" y="925600"/>
                <a:ext cx="474250" cy="277750"/>
              </a:xfrm>
              <a:custGeom>
                <a:rect b="b" l="l" r="r" t="t"/>
                <a:pathLst>
                  <a:path extrusionOk="0" h="11110" w="18970">
                    <a:moveTo>
                      <a:pt x="0" y="1"/>
                    </a:moveTo>
                    <a:lnTo>
                      <a:pt x="0" y="293"/>
                    </a:lnTo>
                    <a:lnTo>
                      <a:pt x="18716" y="11110"/>
                    </a:lnTo>
                    <a:lnTo>
                      <a:pt x="18969" y="10973"/>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1"/>
              <p:cNvSpPr/>
              <p:nvPr/>
            </p:nvSpPr>
            <p:spPr>
              <a:xfrm>
                <a:off x="859050" y="1218400"/>
                <a:ext cx="26775" cy="16075"/>
              </a:xfrm>
              <a:custGeom>
                <a:rect b="b" l="l" r="r" t="t"/>
                <a:pathLst>
                  <a:path extrusionOk="0" h="643" w="1071">
                    <a:moveTo>
                      <a:pt x="253" y="1"/>
                    </a:moveTo>
                    <a:lnTo>
                      <a:pt x="1" y="156"/>
                    </a:lnTo>
                    <a:lnTo>
                      <a:pt x="837" y="643"/>
                    </a:lnTo>
                    <a:lnTo>
                      <a:pt x="1071"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1"/>
              <p:cNvSpPr/>
              <p:nvPr/>
            </p:nvSpPr>
            <p:spPr>
              <a:xfrm>
                <a:off x="987450" y="1292825"/>
                <a:ext cx="12200" cy="7325"/>
              </a:xfrm>
              <a:custGeom>
                <a:rect b="b" l="l" r="r" t="t"/>
                <a:pathLst>
                  <a:path extrusionOk="0" h="293" w="488">
                    <a:moveTo>
                      <a:pt x="234" y="0"/>
                    </a:moveTo>
                    <a:lnTo>
                      <a:pt x="1" y="136"/>
                    </a:lnTo>
                    <a:lnTo>
                      <a:pt x="234" y="292"/>
                    </a:lnTo>
                    <a:lnTo>
                      <a:pt x="487"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1"/>
              <p:cNvSpPr/>
              <p:nvPr/>
            </p:nvSpPr>
            <p:spPr>
              <a:xfrm>
                <a:off x="960700" y="1277750"/>
                <a:ext cx="12175" cy="6350"/>
              </a:xfrm>
              <a:custGeom>
                <a:rect b="b" l="l" r="r" t="t"/>
                <a:pathLst>
                  <a:path extrusionOk="0" h="254" w="487">
                    <a:moveTo>
                      <a:pt x="234" y="0"/>
                    </a:moveTo>
                    <a:lnTo>
                      <a:pt x="1" y="117"/>
                    </a:lnTo>
                    <a:lnTo>
                      <a:pt x="234" y="253"/>
                    </a:lnTo>
                    <a:lnTo>
                      <a:pt x="487" y="11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1"/>
              <p:cNvSpPr/>
              <p:nvPr/>
            </p:nvSpPr>
            <p:spPr>
              <a:xfrm>
                <a:off x="933475" y="1261700"/>
                <a:ext cx="12175" cy="7300"/>
              </a:xfrm>
              <a:custGeom>
                <a:rect b="b" l="l" r="r" t="t"/>
                <a:pathLst>
                  <a:path extrusionOk="0" h="292" w="487">
                    <a:moveTo>
                      <a:pt x="234" y="0"/>
                    </a:moveTo>
                    <a:lnTo>
                      <a:pt x="0"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1"/>
              <p:cNvSpPr/>
              <p:nvPr/>
            </p:nvSpPr>
            <p:spPr>
              <a:xfrm>
                <a:off x="906725" y="1246125"/>
                <a:ext cx="12175" cy="7325"/>
              </a:xfrm>
              <a:custGeom>
                <a:rect b="b" l="l" r="r" t="t"/>
                <a:pathLst>
                  <a:path extrusionOk="0" h="293" w="487">
                    <a:moveTo>
                      <a:pt x="234" y="1"/>
                    </a:moveTo>
                    <a:lnTo>
                      <a:pt x="0" y="137"/>
                    </a:lnTo>
                    <a:lnTo>
                      <a:pt x="234" y="292"/>
                    </a:lnTo>
                    <a:lnTo>
                      <a:pt x="487"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1"/>
              <p:cNvSpPr/>
              <p:nvPr/>
            </p:nvSpPr>
            <p:spPr>
              <a:xfrm>
                <a:off x="879975" y="1230575"/>
                <a:ext cx="12175" cy="7300"/>
              </a:xfrm>
              <a:custGeom>
                <a:rect b="b" l="l" r="r" t="t"/>
                <a:pathLst>
                  <a:path extrusionOk="0" h="292" w="487">
                    <a:moveTo>
                      <a:pt x="234" y="0"/>
                    </a:moveTo>
                    <a:lnTo>
                      <a:pt x="0" y="156"/>
                    </a:lnTo>
                    <a:lnTo>
                      <a:pt x="234" y="292"/>
                    </a:lnTo>
                    <a:lnTo>
                      <a:pt x="486"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1"/>
              <p:cNvSpPr/>
              <p:nvPr/>
            </p:nvSpPr>
            <p:spPr>
              <a:xfrm>
                <a:off x="853225" y="1215000"/>
                <a:ext cx="12175" cy="7325"/>
              </a:xfrm>
              <a:custGeom>
                <a:rect b="b" l="l" r="r" t="t"/>
                <a:pathLst>
                  <a:path extrusionOk="0" h="293" w="487">
                    <a:moveTo>
                      <a:pt x="234" y="0"/>
                    </a:moveTo>
                    <a:lnTo>
                      <a:pt x="0" y="137"/>
                    </a:lnTo>
                    <a:lnTo>
                      <a:pt x="234" y="292"/>
                    </a:lnTo>
                    <a:lnTo>
                      <a:pt x="486"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1"/>
              <p:cNvSpPr/>
              <p:nvPr/>
            </p:nvSpPr>
            <p:spPr>
              <a:xfrm>
                <a:off x="825500" y="1199925"/>
                <a:ext cx="12175" cy="6350"/>
              </a:xfrm>
              <a:custGeom>
                <a:rect b="b" l="l" r="r" t="t"/>
                <a:pathLst>
                  <a:path extrusionOk="0" h="254" w="487">
                    <a:moveTo>
                      <a:pt x="253" y="0"/>
                    </a:moveTo>
                    <a:lnTo>
                      <a:pt x="0" y="137"/>
                    </a:lnTo>
                    <a:lnTo>
                      <a:pt x="253" y="253"/>
                    </a:lnTo>
                    <a:lnTo>
                      <a:pt x="487" y="137"/>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1"/>
              <p:cNvSpPr/>
              <p:nvPr/>
            </p:nvSpPr>
            <p:spPr>
              <a:xfrm>
                <a:off x="885800" y="1203325"/>
                <a:ext cx="26775" cy="15100"/>
              </a:xfrm>
              <a:custGeom>
                <a:rect b="b" l="l" r="r" t="t"/>
                <a:pathLst>
                  <a:path extrusionOk="0" h="604" w="1071">
                    <a:moveTo>
                      <a:pt x="253" y="1"/>
                    </a:moveTo>
                    <a:lnTo>
                      <a:pt x="1" y="117"/>
                    </a:lnTo>
                    <a:lnTo>
                      <a:pt x="837" y="604"/>
                    </a:lnTo>
                    <a:lnTo>
                      <a:pt x="1071" y="46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1"/>
              <p:cNvSpPr/>
              <p:nvPr/>
            </p:nvSpPr>
            <p:spPr>
              <a:xfrm>
                <a:off x="993300" y="1265575"/>
                <a:ext cx="26775" cy="15100"/>
              </a:xfrm>
              <a:custGeom>
                <a:rect b="b" l="l" r="r" t="t"/>
                <a:pathLst>
                  <a:path extrusionOk="0" h="604" w="1071">
                    <a:moveTo>
                      <a:pt x="253" y="1"/>
                    </a:moveTo>
                    <a:lnTo>
                      <a:pt x="0" y="137"/>
                    </a:lnTo>
                    <a:lnTo>
                      <a:pt x="837" y="604"/>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1"/>
              <p:cNvSpPr/>
              <p:nvPr/>
            </p:nvSpPr>
            <p:spPr>
              <a:xfrm>
                <a:off x="1019550" y="1281150"/>
                <a:ext cx="14625" cy="9275"/>
              </a:xfrm>
              <a:custGeom>
                <a:rect b="b" l="l" r="r" t="t"/>
                <a:pathLst>
                  <a:path extrusionOk="0" h="371" w="585">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1"/>
              <p:cNvSpPr/>
              <p:nvPr/>
            </p:nvSpPr>
            <p:spPr>
              <a:xfrm>
                <a:off x="939300" y="1234450"/>
                <a:ext cx="27275" cy="15100"/>
              </a:xfrm>
              <a:custGeom>
                <a:rect b="b" l="l" r="r" t="t"/>
                <a:pathLst>
                  <a:path extrusionOk="0" h="604" w="1091">
                    <a:moveTo>
                      <a:pt x="254" y="1"/>
                    </a:moveTo>
                    <a:lnTo>
                      <a:pt x="1" y="137"/>
                    </a:lnTo>
                    <a:lnTo>
                      <a:pt x="857" y="604"/>
                    </a:lnTo>
                    <a:lnTo>
                      <a:pt x="1090" y="468"/>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1"/>
              <p:cNvSpPr/>
              <p:nvPr/>
            </p:nvSpPr>
            <p:spPr>
              <a:xfrm>
                <a:off x="477725" y="967425"/>
                <a:ext cx="381350" cy="220850"/>
              </a:xfrm>
              <a:custGeom>
                <a:rect b="b" l="l" r="r" t="t"/>
                <a:pathLst>
                  <a:path extrusionOk="0" h="8834" w="15254">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1"/>
              <p:cNvSpPr/>
              <p:nvPr/>
            </p:nvSpPr>
            <p:spPr>
              <a:xfrm>
                <a:off x="859050" y="1187775"/>
                <a:ext cx="26775" cy="15575"/>
              </a:xfrm>
              <a:custGeom>
                <a:rect b="b" l="l" r="r" t="t"/>
                <a:pathLst>
                  <a:path extrusionOk="0" h="623" w="1071">
                    <a:moveTo>
                      <a:pt x="253" y="0"/>
                    </a:moveTo>
                    <a:lnTo>
                      <a:pt x="1" y="136"/>
                    </a:lnTo>
                    <a:lnTo>
                      <a:pt x="837" y="623"/>
                    </a:lnTo>
                    <a:lnTo>
                      <a:pt x="1071" y="48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1"/>
              <p:cNvSpPr/>
              <p:nvPr/>
            </p:nvSpPr>
            <p:spPr>
              <a:xfrm>
                <a:off x="966550" y="1249525"/>
                <a:ext cx="26775" cy="16075"/>
              </a:xfrm>
              <a:custGeom>
                <a:rect b="b" l="l" r="r" t="t"/>
                <a:pathLst>
                  <a:path extrusionOk="0" h="643" w="1071">
                    <a:moveTo>
                      <a:pt x="253" y="1"/>
                    </a:moveTo>
                    <a:lnTo>
                      <a:pt x="0" y="156"/>
                    </a:lnTo>
                    <a:lnTo>
                      <a:pt x="837" y="643"/>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1"/>
              <p:cNvSpPr/>
              <p:nvPr/>
            </p:nvSpPr>
            <p:spPr>
              <a:xfrm>
                <a:off x="912550" y="1218400"/>
                <a:ext cx="26775" cy="16075"/>
              </a:xfrm>
              <a:custGeom>
                <a:rect b="b" l="l" r="r" t="t"/>
                <a:pathLst>
                  <a:path extrusionOk="0" h="643" w="1071">
                    <a:moveTo>
                      <a:pt x="254" y="1"/>
                    </a:moveTo>
                    <a:lnTo>
                      <a:pt x="1" y="156"/>
                    </a:lnTo>
                    <a:lnTo>
                      <a:pt x="837" y="643"/>
                    </a:lnTo>
                    <a:lnTo>
                      <a:pt x="1071" y="48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1"/>
              <p:cNvSpPr/>
              <p:nvPr/>
            </p:nvSpPr>
            <p:spPr>
              <a:xfrm>
                <a:off x="1014200" y="1277750"/>
                <a:ext cx="12200" cy="6350"/>
              </a:xfrm>
              <a:custGeom>
                <a:rect b="b" l="l" r="r" t="t"/>
                <a:pathLst>
                  <a:path extrusionOk="0" h="254" w="488">
                    <a:moveTo>
                      <a:pt x="234" y="0"/>
                    </a:moveTo>
                    <a:lnTo>
                      <a:pt x="1" y="117"/>
                    </a:lnTo>
                    <a:lnTo>
                      <a:pt x="234" y="253"/>
                    </a:lnTo>
                    <a:lnTo>
                      <a:pt x="487" y="11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1"/>
              <p:cNvSpPr/>
              <p:nvPr/>
            </p:nvSpPr>
            <p:spPr>
              <a:xfrm>
                <a:off x="987450" y="1261700"/>
                <a:ext cx="12200" cy="7300"/>
              </a:xfrm>
              <a:custGeom>
                <a:rect b="b" l="l" r="r" t="t"/>
                <a:pathLst>
                  <a:path extrusionOk="0" h="292" w="488">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1"/>
              <p:cNvSpPr/>
              <p:nvPr/>
            </p:nvSpPr>
            <p:spPr>
              <a:xfrm>
                <a:off x="960700" y="1246125"/>
                <a:ext cx="12175" cy="7325"/>
              </a:xfrm>
              <a:custGeom>
                <a:rect b="b" l="l" r="r" t="t"/>
                <a:pathLst>
                  <a:path extrusionOk="0" h="293" w="487">
                    <a:moveTo>
                      <a:pt x="234" y="1"/>
                    </a:moveTo>
                    <a:lnTo>
                      <a:pt x="1" y="137"/>
                    </a:lnTo>
                    <a:lnTo>
                      <a:pt x="234" y="292"/>
                    </a:lnTo>
                    <a:lnTo>
                      <a:pt x="487"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1"/>
              <p:cNvSpPr/>
              <p:nvPr/>
            </p:nvSpPr>
            <p:spPr>
              <a:xfrm>
                <a:off x="933475" y="1230575"/>
                <a:ext cx="12175" cy="7300"/>
              </a:xfrm>
              <a:custGeom>
                <a:rect b="b" l="l" r="r" t="t"/>
                <a:pathLst>
                  <a:path extrusionOk="0" h="292" w="487">
                    <a:moveTo>
                      <a:pt x="234" y="0"/>
                    </a:moveTo>
                    <a:lnTo>
                      <a:pt x="0"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1"/>
              <p:cNvSpPr/>
              <p:nvPr/>
            </p:nvSpPr>
            <p:spPr>
              <a:xfrm>
                <a:off x="906725" y="1215000"/>
                <a:ext cx="12175" cy="7325"/>
              </a:xfrm>
              <a:custGeom>
                <a:rect b="b" l="l" r="r" t="t"/>
                <a:pathLst>
                  <a:path extrusionOk="0" h="293" w="487">
                    <a:moveTo>
                      <a:pt x="234" y="0"/>
                    </a:moveTo>
                    <a:lnTo>
                      <a:pt x="0" y="137"/>
                    </a:lnTo>
                    <a:lnTo>
                      <a:pt x="234" y="292"/>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1"/>
              <p:cNvSpPr/>
              <p:nvPr/>
            </p:nvSpPr>
            <p:spPr>
              <a:xfrm>
                <a:off x="879975" y="1199925"/>
                <a:ext cx="12175" cy="6350"/>
              </a:xfrm>
              <a:custGeom>
                <a:rect b="b" l="l" r="r" t="t"/>
                <a:pathLst>
                  <a:path extrusionOk="0" h="254" w="487">
                    <a:moveTo>
                      <a:pt x="234" y="0"/>
                    </a:moveTo>
                    <a:lnTo>
                      <a:pt x="0" y="137"/>
                    </a:lnTo>
                    <a:lnTo>
                      <a:pt x="234" y="253"/>
                    </a:lnTo>
                    <a:lnTo>
                      <a:pt x="486"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1"/>
              <p:cNvSpPr/>
              <p:nvPr/>
            </p:nvSpPr>
            <p:spPr>
              <a:xfrm>
                <a:off x="853225" y="1183875"/>
                <a:ext cx="12175" cy="7325"/>
              </a:xfrm>
              <a:custGeom>
                <a:rect b="b" l="l" r="r" t="t"/>
                <a:pathLst>
                  <a:path extrusionOk="0" h="293" w="487">
                    <a:moveTo>
                      <a:pt x="234" y="0"/>
                    </a:moveTo>
                    <a:lnTo>
                      <a:pt x="0" y="156"/>
                    </a:lnTo>
                    <a:lnTo>
                      <a:pt x="234" y="292"/>
                    </a:lnTo>
                    <a:lnTo>
                      <a:pt x="486"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1"/>
              <p:cNvSpPr/>
              <p:nvPr/>
            </p:nvSpPr>
            <p:spPr>
              <a:xfrm>
                <a:off x="939300" y="1203325"/>
                <a:ext cx="27275" cy="15100"/>
              </a:xfrm>
              <a:custGeom>
                <a:rect b="b" l="l" r="r" t="t"/>
                <a:pathLst>
                  <a:path extrusionOk="0" h="604" w="1091">
                    <a:moveTo>
                      <a:pt x="254" y="1"/>
                    </a:moveTo>
                    <a:lnTo>
                      <a:pt x="1" y="117"/>
                    </a:lnTo>
                    <a:lnTo>
                      <a:pt x="857" y="604"/>
                    </a:lnTo>
                    <a:lnTo>
                      <a:pt x="1090" y="46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1"/>
              <p:cNvSpPr/>
              <p:nvPr/>
            </p:nvSpPr>
            <p:spPr>
              <a:xfrm>
                <a:off x="912550" y="1187775"/>
                <a:ext cx="26775" cy="15575"/>
              </a:xfrm>
              <a:custGeom>
                <a:rect b="b" l="l" r="r" t="t"/>
                <a:pathLst>
                  <a:path extrusionOk="0" h="623" w="1071">
                    <a:moveTo>
                      <a:pt x="254" y="0"/>
                    </a:moveTo>
                    <a:lnTo>
                      <a:pt x="1" y="136"/>
                    </a:lnTo>
                    <a:lnTo>
                      <a:pt x="837" y="623"/>
                    </a:lnTo>
                    <a:lnTo>
                      <a:pt x="1071" y="486"/>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1"/>
              <p:cNvSpPr/>
              <p:nvPr/>
            </p:nvSpPr>
            <p:spPr>
              <a:xfrm>
                <a:off x="1046300" y="1266075"/>
                <a:ext cx="14625" cy="9250"/>
              </a:xfrm>
              <a:custGeom>
                <a:rect b="b" l="l" r="r" t="t"/>
                <a:pathLst>
                  <a:path extrusionOk="0" h="370" w="585">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1"/>
              <p:cNvSpPr/>
              <p:nvPr/>
            </p:nvSpPr>
            <p:spPr>
              <a:xfrm>
                <a:off x="993300" y="1234450"/>
                <a:ext cx="26775" cy="15100"/>
              </a:xfrm>
              <a:custGeom>
                <a:rect b="b" l="l" r="r" t="t"/>
                <a:pathLst>
                  <a:path extrusionOk="0" h="604" w="1071">
                    <a:moveTo>
                      <a:pt x="253" y="1"/>
                    </a:moveTo>
                    <a:lnTo>
                      <a:pt x="0" y="137"/>
                    </a:lnTo>
                    <a:lnTo>
                      <a:pt x="837" y="604"/>
                    </a:lnTo>
                    <a:lnTo>
                      <a:pt x="1070" y="468"/>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1"/>
              <p:cNvSpPr/>
              <p:nvPr/>
            </p:nvSpPr>
            <p:spPr>
              <a:xfrm>
                <a:off x="966550" y="1218400"/>
                <a:ext cx="26775" cy="16075"/>
              </a:xfrm>
              <a:custGeom>
                <a:rect b="b" l="l" r="r" t="t"/>
                <a:pathLst>
                  <a:path extrusionOk="0" h="643" w="1071">
                    <a:moveTo>
                      <a:pt x="253" y="1"/>
                    </a:moveTo>
                    <a:lnTo>
                      <a:pt x="0" y="156"/>
                    </a:lnTo>
                    <a:lnTo>
                      <a:pt x="837" y="643"/>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1"/>
              <p:cNvSpPr/>
              <p:nvPr/>
            </p:nvSpPr>
            <p:spPr>
              <a:xfrm>
                <a:off x="357600" y="863350"/>
                <a:ext cx="528225" cy="308875"/>
              </a:xfrm>
              <a:custGeom>
                <a:rect b="b" l="l" r="r" t="t"/>
                <a:pathLst>
                  <a:path extrusionOk="0" h="12355" w="21129">
                    <a:moveTo>
                      <a:pt x="0" y="1"/>
                    </a:moveTo>
                    <a:lnTo>
                      <a:pt x="0" y="273"/>
                    </a:lnTo>
                    <a:lnTo>
                      <a:pt x="20895" y="12354"/>
                    </a:lnTo>
                    <a:lnTo>
                      <a:pt x="21129" y="1221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1"/>
              <p:cNvSpPr/>
              <p:nvPr/>
            </p:nvSpPr>
            <p:spPr>
              <a:xfrm>
                <a:off x="885800" y="1172200"/>
                <a:ext cx="26775" cy="15575"/>
              </a:xfrm>
              <a:custGeom>
                <a:rect b="b" l="l" r="r" t="t"/>
                <a:pathLst>
                  <a:path extrusionOk="0" h="623" w="1071">
                    <a:moveTo>
                      <a:pt x="253" y="0"/>
                    </a:moveTo>
                    <a:lnTo>
                      <a:pt x="1" y="137"/>
                    </a:lnTo>
                    <a:lnTo>
                      <a:pt x="837" y="623"/>
                    </a:lnTo>
                    <a:lnTo>
                      <a:pt x="1071" y="467"/>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1"/>
              <p:cNvSpPr/>
              <p:nvPr/>
            </p:nvSpPr>
            <p:spPr>
              <a:xfrm>
                <a:off x="1020050" y="1249525"/>
                <a:ext cx="26775" cy="16075"/>
              </a:xfrm>
              <a:custGeom>
                <a:rect b="b" l="l" r="r" t="t"/>
                <a:pathLst>
                  <a:path extrusionOk="0" h="643" w="1071">
                    <a:moveTo>
                      <a:pt x="253" y="1"/>
                    </a:moveTo>
                    <a:lnTo>
                      <a:pt x="0" y="156"/>
                    </a:lnTo>
                    <a:lnTo>
                      <a:pt x="837" y="643"/>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1"/>
              <p:cNvSpPr/>
              <p:nvPr/>
            </p:nvSpPr>
            <p:spPr>
              <a:xfrm>
                <a:off x="1040950" y="1261700"/>
                <a:ext cx="12200" cy="7300"/>
              </a:xfrm>
              <a:custGeom>
                <a:rect b="b" l="l" r="r" t="t"/>
                <a:pathLst>
                  <a:path extrusionOk="0" h="292" w="488">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1"/>
              <p:cNvSpPr/>
              <p:nvPr/>
            </p:nvSpPr>
            <p:spPr>
              <a:xfrm>
                <a:off x="1014200" y="1246125"/>
                <a:ext cx="12200" cy="7325"/>
              </a:xfrm>
              <a:custGeom>
                <a:rect b="b" l="l" r="r" t="t"/>
                <a:pathLst>
                  <a:path extrusionOk="0" h="293" w="488">
                    <a:moveTo>
                      <a:pt x="234" y="1"/>
                    </a:moveTo>
                    <a:lnTo>
                      <a:pt x="1" y="137"/>
                    </a:lnTo>
                    <a:lnTo>
                      <a:pt x="234" y="292"/>
                    </a:lnTo>
                    <a:lnTo>
                      <a:pt x="487"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1"/>
              <p:cNvSpPr/>
              <p:nvPr/>
            </p:nvSpPr>
            <p:spPr>
              <a:xfrm>
                <a:off x="987450" y="1230575"/>
                <a:ext cx="12200" cy="7300"/>
              </a:xfrm>
              <a:custGeom>
                <a:rect b="b" l="l" r="r" t="t"/>
                <a:pathLst>
                  <a:path extrusionOk="0" h="292" w="488">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1"/>
              <p:cNvSpPr/>
              <p:nvPr/>
            </p:nvSpPr>
            <p:spPr>
              <a:xfrm>
                <a:off x="960700" y="1215000"/>
                <a:ext cx="12175" cy="7325"/>
              </a:xfrm>
              <a:custGeom>
                <a:rect b="b" l="l" r="r" t="t"/>
                <a:pathLst>
                  <a:path extrusionOk="0" h="293" w="487">
                    <a:moveTo>
                      <a:pt x="234" y="0"/>
                    </a:moveTo>
                    <a:lnTo>
                      <a:pt x="1" y="137"/>
                    </a:lnTo>
                    <a:lnTo>
                      <a:pt x="234" y="292"/>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1"/>
              <p:cNvSpPr/>
              <p:nvPr/>
            </p:nvSpPr>
            <p:spPr>
              <a:xfrm>
                <a:off x="933475" y="1199925"/>
                <a:ext cx="12175" cy="6350"/>
              </a:xfrm>
              <a:custGeom>
                <a:rect b="b" l="l" r="r" t="t"/>
                <a:pathLst>
                  <a:path extrusionOk="0" h="254" w="487">
                    <a:moveTo>
                      <a:pt x="234" y="0"/>
                    </a:moveTo>
                    <a:lnTo>
                      <a:pt x="0" y="137"/>
                    </a:lnTo>
                    <a:lnTo>
                      <a:pt x="234" y="253"/>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1"/>
              <p:cNvSpPr/>
              <p:nvPr/>
            </p:nvSpPr>
            <p:spPr>
              <a:xfrm>
                <a:off x="906725" y="1183875"/>
                <a:ext cx="12175" cy="7325"/>
              </a:xfrm>
              <a:custGeom>
                <a:rect b="b" l="l" r="r" t="t"/>
                <a:pathLst>
                  <a:path extrusionOk="0" h="293" w="487">
                    <a:moveTo>
                      <a:pt x="234" y="0"/>
                    </a:moveTo>
                    <a:lnTo>
                      <a:pt x="0"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1"/>
              <p:cNvSpPr/>
              <p:nvPr/>
            </p:nvSpPr>
            <p:spPr>
              <a:xfrm>
                <a:off x="879975" y="1168800"/>
                <a:ext cx="12175" cy="6825"/>
              </a:xfrm>
              <a:custGeom>
                <a:rect b="b" l="l" r="r" t="t"/>
                <a:pathLst>
                  <a:path extrusionOk="0" h="273" w="487">
                    <a:moveTo>
                      <a:pt x="234" y="0"/>
                    </a:moveTo>
                    <a:lnTo>
                      <a:pt x="0" y="136"/>
                    </a:lnTo>
                    <a:lnTo>
                      <a:pt x="234" y="273"/>
                    </a:lnTo>
                    <a:lnTo>
                      <a:pt x="486"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1"/>
              <p:cNvSpPr/>
              <p:nvPr/>
            </p:nvSpPr>
            <p:spPr>
              <a:xfrm>
                <a:off x="1046800" y="1234450"/>
                <a:ext cx="26775" cy="15100"/>
              </a:xfrm>
              <a:custGeom>
                <a:rect b="b" l="l" r="r" t="t"/>
                <a:pathLst>
                  <a:path extrusionOk="0" h="604" w="1071">
                    <a:moveTo>
                      <a:pt x="253" y="1"/>
                    </a:moveTo>
                    <a:lnTo>
                      <a:pt x="0" y="137"/>
                    </a:lnTo>
                    <a:lnTo>
                      <a:pt x="837" y="604"/>
                    </a:lnTo>
                    <a:lnTo>
                      <a:pt x="1070" y="468"/>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1"/>
              <p:cNvSpPr/>
              <p:nvPr/>
            </p:nvSpPr>
            <p:spPr>
              <a:xfrm>
                <a:off x="1073550" y="1250025"/>
                <a:ext cx="14600" cy="9250"/>
              </a:xfrm>
              <a:custGeom>
                <a:rect b="b" l="l" r="r" t="t"/>
                <a:pathLst>
                  <a:path extrusionOk="0" h="370" w="584">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1"/>
              <p:cNvSpPr/>
              <p:nvPr/>
            </p:nvSpPr>
            <p:spPr>
              <a:xfrm>
                <a:off x="542425" y="806925"/>
                <a:ext cx="370150" cy="349725"/>
              </a:xfrm>
              <a:custGeom>
                <a:rect b="b" l="l" r="r" t="t"/>
                <a:pathLst>
                  <a:path extrusionOk="0" h="13989" w="14806">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1"/>
              <p:cNvSpPr/>
              <p:nvPr/>
            </p:nvSpPr>
            <p:spPr>
              <a:xfrm>
                <a:off x="993300" y="1203325"/>
                <a:ext cx="26775" cy="15100"/>
              </a:xfrm>
              <a:custGeom>
                <a:rect b="b" l="l" r="r" t="t"/>
                <a:pathLst>
                  <a:path extrusionOk="0" h="604" w="1071">
                    <a:moveTo>
                      <a:pt x="253" y="1"/>
                    </a:moveTo>
                    <a:lnTo>
                      <a:pt x="0" y="117"/>
                    </a:lnTo>
                    <a:lnTo>
                      <a:pt x="837" y="604"/>
                    </a:lnTo>
                    <a:lnTo>
                      <a:pt x="1070" y="46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1"/>
              <p:cNvSpPr/>
              <p:nvPr/>
            </p:nvSpPr>
            <p:spPr>
              <a:xfrm>
                <a:off x="966550" y="1187775"/>
                <a:ext cx="26775" cy="15575"/>
              </a:xfrm>
              <a:custGeom>
                <a:rect b="b" l="l" r="r" t="t"/>
                <a:pathLst>
                  <a:path extrusionOk="0" h="623" w="1071">
                    <a:moveTo>
                      <a:pt x="253" y="0"/>
                    </a:moveTo>
                    <a:lnTo>
                      <a:pt x="0" y="136"/>
                    </a:lnTo>
                    <a:lnTo>
                      <a:pt x="837" y="623"/>
                    </a:lnTo>
                    <a:lnTo>
                      <a:pt x="1070" y="48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1"/>
              <p:cNvSpPr/>
              <p:nvPr/>
            </p:nvSpPr>
            <p:spPr>
              <a:xfrm>
                <a:off x="1020050" y="1218400"/>
                <a:ext cx="26775" cy="16075"/>
              </a:xfrm>
              <a:custGeom>
                <a:rect b="b" l="l" r="r" t="t"/>
                <a:pathLst>
                  <a:path extrusionOk="0" h="643" w="1071">
                    <a:moveTo>
                      <a:pt x="253" y="1"/>
                    </a:moveTo>
                    <a:lnTo>
                      <a:pt x="0" y="156"/>
                    </a:lnTo>
                    <a:lnTo>
                      <a:pt x="837" y="643"/>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1"/>
              <p:cNvSpPr/>
              <p:nvPr/>
            </p:nvSpPr>
            <p:spPr>
              <a:xfrm>
                <a:off x="939300" y="1172200"/>
                <a:ext cx="27275" cy="15575"/>
              </a:xfrm>
              <a:custGeom>
                <a:rect b="b" l="l" r="r" t="t"/>
                <a:pathLst>
                  <a:path extrusionOk="0" h="623" w="1091">
                    <a:moveTo>
                      <a:pt x="254" y="0"/>
                    </a:moveTo>
                    <a:lnTo>
                      <a:pt x="1" y="137"/>
                    </a:lnTo>
                    <a:lnTo>
                      <a:pt x="857" y="623"/>
                    </a:lnTo>
                    <a:lnTo>
                      <a:pt x="1090" y="467"/>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1"/>
              <p:cNvSpPr/>
              <p:nvPr/>
            </p:nvSpPr>
            <p:spPr>
              <a:xfrm>
                <a:off x="912550" y="1156625"/>
                <a:ext cx="26775" cy="15600"/>
              </a:xfrm>
              <a:custGeom>
                <a:rect b="b" l="l" r="r" t="t"/>
                <a:pathLst>
                  <a:path extrusionOk="0" h="624" w="1071">
                    <a:moveTo>
                      <a:pt x="254" y="1"/>
                    </a:moveTo>
                    <a:lnTo>
                      <a:pt x="1" y="137"/>
                    </a:lnTo>
                    <a:lnTo>
                      <a:pt x="837" y="623"/>
                    </a:lnTo>
                    <a:lnTo>
                      <a:pt x="1071" y="48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1"/>
              <p:cNvSpPr/>
              <p:nvPr/>
            </p:nvSpPr>
            <p:spPr>
              <a:xfrm>
                <a:off x="1067700" y="1246125"/>
                <a:ext cx="12200" cy="7325"/>
              </a:xfrm>
              <a:custGeom>
                <a:rect b="b" l="l" r="r" t="t"/>
                <a:pathLst>
                  <a:path extrusionOk="0" h="293" w="488">
                    <a:moveTo>
                      <a:pt x="234" y="1"/>
                    </a:moveTo>
                    <a:lnTo>
                      <a:pt x="1" y="137"/>
                    </a:lnTo>
                    <a:lnTo>
                      <a:pt x="234" y="292"/>
                    </a:lnTo>
                    <a:lnTo>
                      <a:pt x="487" y="137"/>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1"/>
              <p:cNvSpPr/>
              <p:nvPr/>
            </p:nvSpPr>
            <p:spPr>
              <a:xfrm>
                <a:off x="1040950" y="1230575"/>
                <a:ext cx="12200" cy="7300"/>
              </a:xfrm>
              <a:custGeom>
                <a:rect b="b" l="l" r="r" t="t"/>
                <a:pathLst>
                  <a:path extrusionOk="0" h="292" w="488">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1"/>
              <p:cNvSpPr/>
              <p:nvPr/>
            </p:nvSpPr>
            <p:spPr>
              <a:xfrm>
                <a:off x="1014200" y="1215000"/>
                <a:ext cx="12200" cy="7325"/>
              </a:xfrm>
              <a:custGeom>
                <a:rect b="b" l="l" r="r" t="t"/>
                <a:pathLst>
                  <a:path extrusionOk="0" h="293" w="488">
                    <a:moveTo>
                      <a:pt x="234" y="0"/>
                    </a:moveTo>
                    <a:lnTo>
                      <a:pt x="1" y="137"/>
                    </a:lnTo>
                    <a:lnTo>
                      <a:pt x="234" y="292"/>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1"/>
              <p:cNvSpPr/>
              <p:nvPr/>
            </p:nvSpPr>
            <p:spPr>
              <a:xfrm>
                <a:off x="987450" y="1199925"/>
                <a:ext cx="12200" cy="6350"/>
              </a:xfrm>
              <a:custGeom>
                <a:rect b="b" l="l" r="r" t="t"/>
                <a:pathLst>
                  <a:path extrusionOk="0" h="254" w="488">
                    <a:moveTo>
                      <a:pt x="234" y="0"/>
                    </a:moveTo>
                    <a:lnTo>
                      <a:pt x="1" y="137"/>
                    </a:lnTo>
                    <a:lnTo>
                      <a:pt x="234" y="253"/>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1"/>
              <p:cNvSpPr/>
              <p:nvPr/>
            </p:nvSpPr>
            <p:spPr>
              <a:xfrm>
                <a:off x="960700" y="1183875"/>
                <a:ext cx="12175" cy="7325"/>
              </a:xfrm>
              <a:custGeom>
                <a:rect b="b" l="l" r="r" t="t"/>
                <a:pathLst>
                  <a:path extrusionOk="0" h="293" w="487">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1"/>
              <p:cNvSpPr/>
              <p:nvPr/>
            </p:nvSpPr>
            <p:spPr>
              <a:xfrm>
                <a:off x="933475" y="1168800"/>
                <a:ext cx="12175" cy="6825"/>
              </a:xfrm>
              <a:custGeom>
                <a:rect b="b" l="l" r="r" t="t"/>
                <a:pathLst>
                  <a:path extrusionOk="0" h="273" w="487">
                    <a:moveTo>
                      <a:pt x="234" y="0"/>
                    </a:moveTo>
                    <a:lnTo>
                      <a:pt x="0" y="136"/>
                    </a:lnTo>
                    <a:lnTo>
                      <a:pt x="234" y="273"/>
                    </a:lnTo>
                    <a:lnTo>
                      <a:pt x="487"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1"/>
              <p:cNvSpPr/>
              <p:nvPr/>
            </p:nvSpPr>
            <p:spPr>
              <a:xfrm>
                <a:off x="906725" y="1152750"/>
                <a:ext cx="12175" cy="7325"/>
              </a:xfrm>
              <a:custGeom>
                <a:rect b="b" l="l" r="r" t="t"/>
                <a:pathLst>
                  <a:path extrusionOk="0" h="293" w="487">
                    <a:moveTo>
                      <a:pt x="234" y="0"/>
                    </a:moveTo>
                    <a:lnTo>
                      <a:pt x="0"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1"/>
              <p:cNvSpPr/>
              <p:nvPr/>
            </p:nvSpPr>
            <p:spPr>
              <a:xfrm>
                <a:off x="589125" y="805950"/>
                <a:ext cx="350200" cy="334650"/>
              </a:xfrm>
              <a:custGeom>
                <a:rect b="b" l="l" r="r" t="t"/>
                <a:pathLst>
                  <a:path extrusionOk="0" h="13386" w="14008">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1"/>
              <p:cNvSpPr/>
              <p:nvPr/>
            </p:nvSpPr>
            <p:spPr>
              <a:xfrm>
                <a:off x="1100300" y="1234950"/>
                <a:ext cx="14600" cy="9250"/>
              </a:xfrm>
              <a:custGeom>
                <a:rect b="b" l="l" r="r" t="t"/>
                <a:pathLst>
                  <a:path extrusionOk="0" h="370" w="584">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1"/>
              <p:cNvSpPr/>
              <p:nvPr/>
            </p:nvSpPr>
            <p:spPr>
              <a:xfrm>
                <a:off x="1073550" y="1218400"/>
                <a:ext cx="27750" cy="16075"/>
              </a:xfrm>
              <a:custGeom>
                <a:rect b="b" l="l" r="r" t="t"/>
                <a:pathLst>
                  <a:path extrusionOk="0" h="643" w="1110">
                    <a:moveTo>
                      <a:pt x="253" y="1"/>
                    </a:moveTo>
                    <a:lnTo>
                      <a:pt x="0" y="156"/>
                    </a:lnTo>
                    <a:lnTo>
                      <a:pt x="856" y="643"/>
                    </a:lnTo>
                    <a:lnTo>
                      <a:pt x="1109"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1"/>
              <p:cNvSpPr/>
              <p:nvPr/>
            </p:nvSpPr>
            <p:spPr>
              <a:xfrm>
                <a:off x="939300" y="1141075"/>
                <a:ext cx="27275" cy="15575"/>
              </a:xfrm>
              <a:custGeom>
                <a:rect b="b" l="l" r="r" t="t"/>
                <a:pathLst>
                  <a:path extrusionOk="0" h="623" w="1091">
                    <a:moveTo>
                      <a:pt x="254" y="0"/>
                    </a:moveTo>
                    <a:lnTo>
                      <a:pt x="1" y="137"/>
                    </a:lnTo>
                    <a:lnTo>
                      <a:pt x="857" y="623"/>
                    </a:lnTo>
                    <a:lnTo>
                      <a:pt x="1090" y="467"/>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1"/>
              <p:cNvSpPr/>
              <p:nvPr/>
            </p:nvSpPr>
            <p:spPr>
              <a:xfrm>
                <a:off x="993300" y="1172200"/>
                <a:ext cx="26775" cy="15575"/>
              </a:xfrm>
              <a:custGeom>
                <a:rect b="b" l="l" r="r" t="t"/>
                <a:pathLst>
                  <a:path extrusionOk="0" h="623" w="1071">
                    <a:moveTo>
                      <a:pt x="253" y="0"/>
                    </a:moveTo>
                    <a:lnTo>
                      <a:pt x="0" y="137"/>
                    </a:lnTo>
                    <a:lnTo>
                      <a:pt x="837" y="623"/>
                    </a:lnTo>
                    <a:lnTo>
                      <a:pt x="1070" y="467"/>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1"/>
              <p:cNvSpPr/>
              <p:nvPr/>
            </p:nvSpPr>
            <p:spPr>
              <a:xfrm>
                <a:off x="1020050" y="1187775"/>
                <a:ext cx="26775" cy="15575"/>
              </a:xfrm>
              <a:custGeom>
                <a:rect b="b" l="l" r="r" t="t"/>
                <a:pathLst>
                  <a:path extrusionOk="0" h="623" w="1071">
                    <a:moveTo>
                      <a:pt x="253" y="0"/>
                    </a:moveTo>
                    <a:lnTo>
                      <a:pt x="0" y="136"/>
                    </a:lnTo>
                    <a:lnTo>
                      <a:pt x="837" y="623"/>
                    </a:lnTo>
                    <a:lnTo>
                      <a:pt x="1070" y="48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1"/>
              <p:cNvSpPr/>
              <p:nvPr/>
            </p:nvSpPr>
            <p:spPr>
              <a:xfrm>
                <a:off x="1046800" y="1203325"/>
                <a:ext cx="26775" cy="15100"/>
              </a:xfrm>
              <a:custGeom>
                <a:rect b="b" l="l" r="r" t="t"/>
                <a:pathLst>
                  <a:path extrusionOk="0" h="604" w="1071">
                    <a:moveTo>
                      <a:pt x="253" y="1"/>
                    </a:moveTo>
                    <a:lnTo>
                      <a:pt x="0" y="117"/>
                    </a:lnTo>
                    <a:lnTo>
                      <a:pt x="837" y="604"/>
                    </a:lnTo>
                    <a:lnTo>
                      <a:pt x="1070" y="46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1"/>
              <p:cNvSpPr/>
              <p:nvPr/>
            </p:nvSpPr>
            <p:spPr>
              <a:xfrm>
                <a:off x="966550" y="1156625"/>
                <a:ext cx="26775" cy="15600"/>
              </a:xfrm>
              <a:custGeom>
                <a:rect b="b" l="l" r="r" t="t"/>
                <a:pathLst>
                  <a:path extrusionOk="0" h="624" w="1071">
                    <a:moveTo>
                      <a:pt x="253" y="1"/>
                    </a:moveTo>
                    <a:lnTo>
                      <a:pt x="0" y="137"/>
                    </a:lnTo>
                    <a:lnTo>
                      <a:pt x="837" y="623"/>
                    </a:lnTo>
                    <a:lnTo>
                      <a:pt x="1070" y="487"/>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1"/>
              <p:cNvSpPr/>
              <p:nvPr/>
            </p:nvSpPr>
            <p:spPr>
              <a:xfrm>
                <a:off x="1094950" y="1230575"/>
                <a:ext cx="12175" cy="7300"/>
              </a:xfrm>
              <a:custGeom>
                <a:rect b="b" l="l" r="r" t="t"/>
                <a:pathLst>
                  <a:path extrusionOk="0" h="292" w="487">
                    <a:moveTo>
                      <a:pt x="253" y="0"/>
                    </a:moveTo>
                    <a:lnTo>
                      <a:pt x="0" y="156"/>
                    </a:lnTo>
                    <a:lnTo>
                      <a:pt x="253" y="292"/>
                    </a:lnTo>
                    <a:lnTo>
                      <a:pt x="487" y="15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1"/>
              <p:cNvSpPr/>
              <p:nvPr/>
            </p:nvSpPr>
            <p:spPr>
              <a:xfrm>
                <a:off x="1067700" y="1215000"/>
                <a:ext cx="12200" cy="7325"/>
              </a:xfrm>
              <a:custGeom>
                <a:rect b="b" l="l" r="r" t="t"/>
                <a:pathLst>
                  <a:path extrusionOk="0" h="293" w="488">
                    <a:moveTo>
                      <a:pt x="234" y="0"/>
                    </a:moveTo>
                    <a:lnTo>
                      <a:pt x="1" y="137"/>
                    </a:lnTo>
                    <a:lnTo>
                      <a:pt x="234" y="292"/>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1"/>
              <p:cNvSpPr/>
              <p:nvPr/>
            </p:nvSpPr>
            <p:spPr>
              <a:xfrm>
                <a:off x="1040950" y="1199925"/>
                <a:ext cx="12200" cy="6350"/>
              </a:xfrm>
              <a:custGeom>
                <a:rect b="b" l="l" r="r" t="t"/>
                <a:pathLst>
                  <a:path extrusionOk="0" h="254" w="488">
                    <a:moveTo>
                      <a:pt x="234" y="0"/>
                    </a:moveTo>
                    <a:lnTo>
                      <a:pt x="1" y="137"/>
                    </a:lnTo>
                    <a:lnTo>
                      <a:pt x="234" y="253"/>
                    </a:lnTo>
                    <a:lnTo>
                      <a:pt x="487" y="137"/>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1"/>
              <p:cNvSpPr/>
              <p:nvPr/>
            </p:nvSpPr>
            <p:spPr>
              <a:xfrm>
                <a:off x="1014200" y="1183875"/>
                <a:ext cx="12200" cy="7325"/>
              </a:xfrm>
              <a:custGeom>
                <a:rect b="b" l="l" r="r" t="t"/>
                <a:pathLst>
                  <a:path extrusionOk="0" h="293" w="488">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1"/>
              <p:cNvSpPr/>
              <p:nvPr/>
            </p:nvSpPr>
            <p:spPr>
              <a:xfrm>
                <a:off x="987450" y="1168800"/>
                <a:ext cx="12200" cy="6825"/>
              </a:xfrm>
              <a:custGeom>
                <a:rect b="b" l="l" r="r" t="t"/>
                <a:pathLst>
                  <a:path extrusionOk="0" h="273" w="488">
                    <a:moveTo>
                      <a:pt x="234" y="0"/>
                    </a:moveTo>
                    <a:lnTo>
                      <a:pt x="1" y="136"/>
                    </a:lnTo>
                    <a:lnTo>
                      <a:pt x="234" y="273"/>
                    </a:lnTo>
                    <a:lnTo>
                      <a:pt x="487"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31"/>
              <p:cNvSpPr/>
              <p:nvPr/>
            </p:nvSpPr>
            <p:spPr>
              <a:xfrm>
                <a:off x="960700" y="1152750"/>
                <a:ext cx="12175" cy="7325"/>
              </a:xfrm>
              <a:custGeom>
                <a:rect b="b" l="l" r="r" t="t"/>
                <a:pathLst>
                  <a:path extrusionOk="0" h="293" w="487">
                    <a:moveTo>
                      <a:pt x="234" y="0"/>
                    </a:moveTo>
                    <a:lnTo>
                      <a:pt x="1" y="156"/>
                    </a:lnTo>
                    <a:lnTo>
                      <a:pt x="234" y="292"/>
                    </a:lnTo>
                    <a:lnTo>
                      <a:pt x="487" y="15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31"/>
              <p:cNvSpPr/>
              <p:nvPr/>
            </p:nvSpPr>
            <p:spPr>
              <a:xfrm>
                <a:off x="933475" y="1137675"/>
                <a:ext cx="12175" cy="6825"/>
              </a:xfrm>
              <a:custGeom>
                <a:rect b="b" l="l" r="r" t="t"/>
                <a:pathLst>
                  <a:path extrusionOk="0" h="273" w="487">
                    <a:moveTo>
                      <a:pt x="234" y="0"/>
                    </a:moveTo>
                    <a:lnTo>
                      <a:pt x="0" y="136"/>
                    </a:lnTo>
                    <a:lnTo>
                      <a:pt x="234" y="273"/>
                    </a:lnTo>
                    <a:lnTo>
                      <a:pt x="487" y="136"/>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1"/>
              <p:cNvSpPr/>
              <p:nvPr/>
            </p:nvSpPr>
            <p:spPr>
              <a:xfrm>
                <a:off x="522475" y="1148850"/>
                <a:ext cx="97800" cy="58400"/>
              </a:xfrm>
              <a:custGeom>
                <a:rect b="b" l="l" r="r" t="t"/>
                <a:pathLst>
                  <a:path extrusionOk="0" h="2336" w="3912">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1"/>
              <p:cNvSpPr/>
              <p:nvPr/>
            </p:nvSpPr>
            <p:spPr>
              <a:xfrm>
                <a:off x="357600" y="674625"/>
                <a:ext cx="148850" cy="90025"/>
              </a:xfrm>
              <a:custGeom>
                <a:rect b="b" l="l" r="r" t="t"/>
                <a:pathLst>
                  <a:path extrusionOk="0" h="3601" w="5954">
                    <a:moveTo>
                      <a:pt x="0" y="1"/>
                    </a:moveTo>
                    <a:lnTo>
                      <a:pt x="0" y="254"/>
                    </a:lnTo>
                    <a:lnTo>
                      <a:pt x="5720" y="3600"/>
                    </a:lnTo>
                    <a:lnTo>
                      <a:pt x="5954" y="344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1"/>
              <p:cNvSpPr/>
              <p:nvPr/>
            </p:nvSpPr>
            <p:spPr>
              <a:xfrm>
                <a:off x="581325" y="2259250"/>
                <a:ext cx="144000" cy="83675"/>
              </a:xfrm>
              <a:custGeom>
                <a:rect b="b" l="l" r="r" t="t"/>
                <a:pathLst>
                  <a:path extrusionOk="0" h="3347" w="576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1"/>
              <p:cNvSpPr/>
              <p:nvPr/>
            </p:nvSpPr>
            <p:spPr>
              <a:xfrm>
                <a:off x="562375" y="2301550"/>
                <a:ext cx="92425" cy="53550"/>
              </a:xfrm>
              <a:custGeom>
                <a:rect b="b" l="l" r="r" t="t"/>
                <a:pathLst>
                  <a:path extrusionOk="0" h="2142" w="3697">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1"/>
              <p:cNvSpPr/>
              <p:nvPr/>
            </p:nvSpPr>
            <p:spPr>
              <a:xfrm>
                <a:off x="654775" y="2343400"/>
                <a:ext cx="259750" cy="144950"/>
              </a:xfrm>
              <a:custGeom>
                <a:rect b="b" l="l" r="r" t="t"/>
                <a:pathLst>
                  <a:path extrusionOk="0" h="5798" w="1039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1"/>
              <p:cNvSpPr/>
              <p:nvPr/>
            </p:nvSpPr>
            <p:spPr>
              <a:xfrm>
                <a:off x="458275" y="2230550"/>
                <a:ext cx="122600" cy="71025"/>
              </a:xfrm>
              <a:custGeom>
                <a:rect b="b" l="l" r="r" t="t"/>
                <a:pathLst>
                  <a:path extrusionOk="0" h="2841" w="4904">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1"/>
              <p:cNvSpPr/>
              <p:nvPr/>
            </p:nvSpPr>
            <p:spPr>
              <a:xfrm>
                <a:off x="449525" y="2224425"/>
                <a:ext cx="15600" cy="10050"/>
              </a:xfrm>
              <a:custGeom>
                <a:rect b="b" l="l" r="r" t="t"/>
                <a:pathLst>
                  <a:path extrusionOk="0" h="402" w="624">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1"/>
              <p:cNvSpPr/>
              <p:nvPr/>
            </p:nvSpPr>
            <p:spPr>
              <a:xfrm>
                <a:off x="575000" y="2297175"/>
                <a:ext cx="86125" cy="49650"/>
              </a:xfrm>
              <a:custGeom>
                <a:rect b="b" l="l" r="r" t="t"/>
                <a:pathLst>
                  <a:path extrusionOk="0" h="1986" w="3445">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1"/>
              <p:cNvSpPr/>
              <p:nvPr/>
            </p:nvSpPr>
            <p:spPr>
              <a:xfrm>
                <a:off x="680550" y="2328800"/>
                <a:ext cx="285525" cy="161025"/>
              </a:xfrm>
              <a:custGeom>
                <a:rect b="b" l="l" r="r" t="t"/>
                <a:pathLst>
                  <a:path extrusionOk="0" h="6441" w="11421">
                    <a:moveTo>
                      <a:pt x="234" y="0"/>
                    </a:moveTo>
                    <a:lnTo>
                      <a:pt x="1" y="117"/>
                    </a:lnTo>
                    <a:lnTo>
                      <a:pt x="10934" y="6440"/>
                    </a:lnTo>
                    <a:lnTo>
                      <a:pt x="11421" y="6440"/>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1"/>
              <p:cNvSpPr/>
              <p:nvPr/>
            </p:nvSpPr>
            <p:spPr>
              <a:xfrm>
                <a:off x="629975" y="2297975"/>
                <a:ext cx="56450" cy="33775"/>
              </a:xfrm>
              <a:custGeom>
                <a:rect b="b" l="l" r="r" t="t"/>
                <a:pathLst>
                  <a:path extrusionOk="0" h="1351" w="2258">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1"/>
              <p:cNvSpPr/>
              <p:nvPr/>
            </p:nvSpPr>
            <p:spPr>
              <a:xfrm>
                <a:off x="527350" y="2349475"/>
                <a:ext cx="41850" cy="26525"/>
              </a:xfrm>
              <a:custGeom>
                <a:rect b="b" l="l" r="r" t="t"/>
                <a:pathLst>
                  <a:path extrusionOk="0" h="1061" w="1674">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1"/>
              <p:cNvSpPr/>
              <p:nvPr/>
            </p:nvSpPr>
            <p:spPr>
              <a:xfrm>
                <a:off x="555550" y="2411250"/>
                <a:ext cx="41375" cy="27000"/>
              </a:xfrm>
              <a:custGeom>
                <a:rect b="b" l="l" r="r" t="t"/>
                <a:pathLst>
                  <a:path extrusionOk="0" h="1080" w="1655">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1"/>
              <p:cNvSpPr/>
              <p:nvPr/>
            </p:nvSpPr>
            <p:spPr>
              <a:xfrm>
                <a:off x="703900" y="2314700"/>
                <a:ext cx="519475" cy="126000"/>
              </a:xfrm>
              <a:custGeom>
                <a:rect b="b" l="l" r="r" t="t"/>
                <a:pathLst>
                  <a:path extrusionOk="0" h="5040" w="20779">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1"/>
              <p:cNvSpPr/>
              <p:nvPr/>
            </p:nvSpPr>
            <p:spPr>
              <a:xfrm>
                <a:off x="698050" y="2309650"/>
                <a:ext cx="12675" cy="8000"/>
              </a:xfrm>
              <a:custGeom>
                <a:rect b="b" l="l" r="r" t="t"/>
                <a:pathLst>
                  <a:path extrusionOk="0" h="320" w="507">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1"/>
              <p:cNvSpPr/>
              <p:nvPr/>
            </p:nvSpPr>
            <p:spPr>
              <a:xfrm>
                <a:off x="557025" y="2367700"/>
                <a:ext cx="975" cy="525"/>
              </a:xfrm>
              <a:custGeom>
                <a:rect b="b" l="l" r="r" t="t"/>
                <a:pathLst>
                  <a:path extrusionOk="0" h="21" w="39">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1"/>
              <p:cNvSpPr/>
              <p:nvPr/>
            </p:nvSpPr>
            <p:spPr>
              <a:xfrm>
                <a:off x="559450" y="2370150"/>
                <a:ext cx="212075" cy="119675"/>
              </a:xfrm>
              <a:custGeom>
                <a:rect b="b" l="l" r="r" t="t"/>
                <a:pathLst>
                  <a:path extrusionOk="0" h="4787" w="8483">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1"/>
              <p:cNvSpPr/>
              <p:nvPr/>
            </p:nvSpPr>
            <p:spPr>
              <a:xfrm>
                <a:off x="555550" y="2367700"/>
                <a:ext cx="8775" cy="5875"/>
              </a:xfrm>
              <a:custGeom>
                <a:rect b="b" l="l" r="r" t="t"/>
                <a:pathLst>
                  <a:path extrusionOk="0" h="235" w="351">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1"/>
              <p:cNvSpPr/>
              <p:nvPr/>
            </p:nvSpPr>
            <p:spPr>
              <a:xfrm>
                <a:off x="641650" y="2459625"/>
                <a:ext cx="52550" cy="30200"/>
              </a:xfrm>
              <a:custGeom>
                <a:rect b="b" l="l" r="r" t="t"/>
                <a:pathLst>
                  <a:path extrusionOk="0" h="1208" w="2102">
                    <a:moveTo>
                      <a:pt x="0" y="1"/>
                    </a:moveTo>
                    <a:lnTo>
                      <a:pt x="0" y="293"/>
                    </a:lnTo>
                    <a:lnTo>
                      <a:pt x="1615" y="1207"/>
                    </a:lnTo>
                    <a:lnTo>
                      <a:pt x="2101" y="120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1"/>
              <p:cNvSpPr/>
              <p:nvPr/>
            </p:nvSpPr>
            <p:spPr>
              <a:xfrm>
                <a:off x="588625" y="2431900"/>
                <a:ext cx="47200" cy="31175"/>
              </a:xfrm>
              <a:custGeom>
                <a:rect b="b" l="l" r="r" t="t"/>
                <a:pathLst>
                  <a:path extrusionOk="0" h="1247" w="1888">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1"/>
              <p:cNvSpPr/>
              <p:nvPr/>
            </p:nvSpPr>
            <p:spPr>
              <a:xfrm>
                <a:off x="585225" y="2429825"/>
                <a:ext cx="8775" cy="6500"/>
              </a:xfrm>
              <a:custGeom>
                <a:rect b="b" l="l" r="r" t="t"/>
                <a:pathLst>
                  <a:path extrusionOk="0" h="260" w="351">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1"/>
              <p:cNvSpPr/>
              <p:nvPr/>
            </p:nvSpPr>
            <p:spPr>
              <a:xfrm>
                <a:off x="710225" y="2378400"/>
                <a:ext cx="5850" cy="79325"/>
              </a:xfrm>
              <a:custGeom>
                <a:rect b="b" l="l" r="r" t="t"/>
                <a:pathLst>
                  <a:path extrusionOk="0" h="3173" w="234">
                    <a:moveTo>
                      <a:pt x="0" y="1"/>
                    </a:moveTo>
                    <a:lnTo>
                      <a:pt x="0" y="3016"/>
                    </a:lnTo>
                    <a:lnTo>
                      <a:pt x="234" y="3172"/>
                    </a:lnTo>
                    <a:lnTo>
                      <a:pt x="234" y="157"/>
                    </a:lnTo>
                    <a:cubicBezTo>
                      <a:pt x="175" y="98"/>
                      <a:pt x="78" y="5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1"/>
              <p:cNvSpPr/>
              <p:nvPr/>
            </p:nvSpPr>
            <p:spPr>
              <a:xfrm>
                <a:off x="710225" y="2375000"/>
                <a:ext cx="5850" cy="7800"/>
              </a:xfrm>
              <a:custGeom>
                <a:rect b="b" l="l" r="r" t="t"/>
                <a:pathLst>
                  <a:path extrusionOk="0" h="312" w="234">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1"/>
              <p:cNvSpPr/>
              <p:nvPr/>
            </p:nvSpPr>
            <p:spPr>
              <a:xfrm>
                <a:off x="710225" y="2453800"/>
                <a:ext cx="5850" cy="7325"/>
              </a:xfrm>
              <a:custGeom>
                <a:rect b="b" l="l" r="r" t="t"/>
                <a:pathLst>
                  <a:path extrusionOk="0" h="293" w="234">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1"/>
              <p:cNvSpPr/>
              <p:nvPr/>
            </p:nvSpPr>
            <p:spPr>
              <a:xfrm>
                <a:off x="775875" y="2416825"/>
                <a:ext cx="5875" cy="73000"/>
              </a:xfrm>
              <a:custGeom>
                <a:rect b="b" l="l" r="r" t="t"/>
                <a:pathLst>
                  <a:path extrusionOk="0" h="2920" w="235">
                    <a:moveTo>
                      <a:pt x="1" y="1"/>
                    </a:moveTo>
                    <a:lnTo>
                      <a:pt x="1" y="2919"/>
                    </a:lnTo>
                    <a:lnTo>
                      <a:pt x="234" y="2919"/>
                    </a:lnTo>
                    <a:lnTo>
                      <a:pt x="234" y="156"/>
                    </a:lnTo>
                    <a:cubicBezTo>
                      <a:pt x="176" y="98"/>
                      <a:pt x="98" y="59"/>
                      <a:pt x="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1"/>
              <p:cNvSpPr/>
              <p:nvPr/>
            </p:nvSpPr>
            <p:spPr>
              <a:xfrm>
                <a:off x="775875" y="2412450"/>
                <a:ext cx="5875" cy="8300"/>
              </a:xfrm>
              <a:custGeom>
                <a:rect b="b" l="l" r="r" t="t"/>
                <a:pathLst>
                  <a:path extrusionOk="0" h="332" w="235">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1"/>
              <p:cNvSpPr/>
              <p:nvPr/>
            </p:nvSpPr>
            <p:spPr>
              <a:xfrm>
                <a:off x="635325" y="2418300"/>
                <a:ext cx="6350" cy="41350"/>
              </a:xfrm>
              <a:custGeom>
                <a:rect b="b" l="l" r="r" t="t"/>
                <a:pathLst>
                  <a:path extrusionOk="0" h="1654" w="254">
                    <a:moveTo>
                      <a:pt x="0" y="0"/>
                    </a:moveTo>
                    <a:lnTo>
                      <a:pt x="0" y="1498"/>
                    </a:lnTo>
                    <a:lnTo>
                      <a:pt x="253" y="1654"/>
                    </a:lnTo>
                    <a:lnTo>
                      <a:pt x="253" y="13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1"/>
              <p:cNvSpPr/>
              <p:nvPr/>
            </p:nvSpPr>
            <p:spPr>
              <a:xfrm>
                <a:off x="635325" y="2463050"/>
                <a:ext cx="6350" cy="26775"/>
              </a:xfrm>
              <a:custGeom>
                <a:rect b="b" l="l" r="r" t="t"/>
                <a:pathLst>
                  <a:path extrusionOk="0" h="1071" w="254">
                    <a:moveTo>
                      <a:pt x="0" y="0"/>
                    </a:moveTo>
                    <a:lnTo>
                      <a:pt x="0" y="1070"/>
                    </a:lnTo>
                    <a:lnTo>
                      <a:pt x="253" y="1070"/>
                    </a:lnTo>
                    <a:lnTo>
                      <a:pt x="253" y="15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1"/>
              <p:cNvSpPr/>
              <p:nvPr/>
            </p:nvSpPr>
            <p:spPr>
              <a:xfrm>
                <a:off x="635325" y="2414900"/>
                <a:ext cx="6350" cy="6825"/>
              </a:xfrm>
              <a:custGeom>
                <a:rect b="b" l="l" r="r" t="t"/>
                <a:pathLst>
                  <a:path extrusionOk="0" h="273" w="254">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1"/>
              <p:cNvSpPr/>
              <p:nvPr/>
            </p:nvSpPr>
            <p:spPr>
              <a:xfrm>
                <a:off x="635325" y="2455750"/>
                <a:ext cx="6350" cy="11200"/>
              </a:xfrm>
              <a:custGeom>
                <a:rect b="b" l="l" r="r" t="t"/>
                <a:pathLst>
                  <a:path extrusionOk="0" h="448" w="254">
                    <a:moveTo>
                      <a:pt x="0" y="0"/>
                    </a:moveTo>
                    <a:lnTo>
                      <a:pt x="0" y="292"/>
                    </a:lnTo>
                    <a:lnTo>
                      <a:pt x="253" y="448"/>
                    </a:lnTo>
                    <a:lnTo>
                      <a:pt x="253" y="15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1"/>
              <p:cNvSpPr/>
              <p:nvPr/>
            </p:nvSpPr>
            <p:spPr>
              <a:xfrm>
                <a:off x="487450" y="729100"/>
                <a:ext cx="160050" cy="92450"/>
              </a:xfrm>
              <a:custGeom>
                <a:rect b="b" l="l" r="r" t="t"/>
                <a:pathLst>
                  <a:path extrusionOk="0" h="3698" w="6402">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1"/>
              <p:cNvSpPr/>
              <p:nvPr/>
            </p:nvSpPr>
            <p:spPr>
              <a:xfrm>
                <a:off x="542425" y="789900"/>
                <a:ext cx="5850" cy="20950"/>
              </a:xfrm>
              <a:custGeom>
                <a:rect b="b" l="l" r="r" t="t"/>
                <a:pathLst>
                  <a:path extrusionOk="0" h="838" w="234">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1"/>
              <p:cNvSpPr/>
              <p:nvPr/>
            </p:nvSpPr>
            <p:spPr>
              <a:xfrm>
                <a:off x="589600" y="773375"/>
                <a:ext cx="6350" cy="36000"/>
              </a:xfrm>
              <a:custGeom>
                <a:rect b="b" l="l" r="r" t="t"/>
                <a:pathLst>
                  <a:path extrusionOk="0" h="1440" w="254">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1"/>
              <p:cNvSpPr/>
              <p:nvPr/>
            </p:nvSpPr>
            <p:spPr>
              <a:xfrm>
                <a:off x="500100" y="760725"/>
                <a:ext cx="44775" cy="26775"/>
              </a:xfrm>
              <a:custGeom>
                <a:rect b="b" l="l" r="r" t="t"/>
                <a:pathLst>
                  <a:path extrusionOk="0" h="1071" w="1791">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1"/>
              <p:cNvSpPr/>
              <p:nvPr/>
            </p:nvSpPr>
            <p:spPr>
              <a:xfrm>
                <a:off x="628500" y="391075"/>
                <a:ext cx="667825" cy="377450"/>
              </a:xfrm>
              <a:custGeom>
                <a:rect b="b" l="l" r="r" t="t"/>
                <a:pathLst>
                  <a:path extrusionOk="0" h="15098" w="26713">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1"/>
              <p:cNvSpPr/>
              <p:nvPr/>
            </p:nvSpPr>
            <p:spPr>
              <a:xfrm>
                <a:off x="601750" y="764625"/>
                <a:ext cx="32625" cy="19950"/>
              </a:xfrm>
              <a:custGeom>
                <a:rect b="b" l="l" r="r" t="t"/>
                <a:pathLst>
                  <a:path extrusionOk="0" h="798" w="1305">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1"/>
              <p:cNvSpPr/>
              <p:nvPr/>
            </p:nvSpPr>
            <p:spPr>
              <a:xfrm>
                <a:off x="1187850" y="445075"/>
                <a:ext cx="39900" cy="23375"/>
              </a:xfrm>
              <a:custGeom>
                <a:rect b="b" l="l" r="r" t="t"/>
                <a:pathLst>
                  <a:path extrusionOk="0" h="935" w="1596">
                    <a:moveTo>
                      <a:pt x="253" y="0"/>
                    </a:moveTo>
                    <a:lnTo>
                      <a:pt x="0" y="156"/>
                    </a:lnTo>
                    <a:lnTo>
                      <a:pt x="1342" y="934"/>
                    </a:lnTo>
                    <a:lnTo>
                      <a:pt x="1595" y="817"/>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1"/>
              <p:cNvSpPr/>
              <p:nvPr/>
            </p:nvSpPr>
            <p:spPr>
              <a:xfrm>
                <a:off x="1184425" y="442375"/>
                <a:ext cx="9750" cy="6600"/>
              </a:xfrm>
              <a:custGeom>
                <a:rect b="b" l="l" r="r" t="t"/>
                <a:pathLst>
                  <a:path extrusionOk="0" h="264" w="39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1"/>
              <p:cNvSpPr/>
              <p:nvPr/>
            </p:nvSpPr>
            <p:spPr>
              <a:xfrm>
                <a:off x="1119750" y="484950"/>
                <a:ext cx="40400" cy="22875"/>
              </a:xfrm>
              <a:custGeom>
                <a:rect b="b" l="l" r="r" t="t"/>
                <a:pathLst>
                  <a:path extrusionOk="0" h="915" w="1616">
                    <a:moveTo>
                      <a:pt x="253" y="0"/>
                    </a:moveTo>
                    <a:lnTo>
                      <a:pt x="0" y="137"/>
                    </a:lnTo>
                    <a:lnTo>
                      <a:pt x="1362" y="915"/>
                    </a:lnTo>
                    <a:lnTo>
                      <a:pt x="1615" y="779"/>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1"/>
              <p:cNvSpPr/>
              <p:nvPr/>
            </p:nvSpPr>
            <p:spPr>
              <a:xfrm>
                <a:off x="1116825" y="481275"/>
                <a:ext cx="9750" cy="6625"/>
              </a:xfrm>
              <a:custGeom>
                <a:rect b="b" l="l" r="r" t="t"/>
                <a:pathLst>
                  <a:path extrusionOk="0" h="265" w="39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1"/>
              <p:cNvSpPr/>
              <p:nvPr/>
            </p:nvSpPr>
            <p:spPr>
              <a:xfrm>
                <a:off x="1052625" y="523850"/>
                <a:ext cx="39900" cy="22900"/>
              </a:xfrm>
              <a:custGeom>
                <a:rect b="b" l="l" r="r" t="t"/>
                <a:pathLst>
                  <a:path extrusionOk="0" h="916" w="1596">
                    <a:moveTo>
                      <a:pt x="234" y="1"/>
                    </a:moveTo>
                    <a:lnTo>
                      <a:pt x="1" y="137"/>
                    </a:lnTo>
                    <a:lnTo>
                      <a:pt x="1362" y="915"/>
                    </a:lnTo>
                    <a:lnTo>
                      <a:pt x="1596" y="779"/>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1"/>
              <p:cNvSpPr/>
              <p:nvPr/>
            </p:nvSpPr>
            <p:spPr>
              <a:xfrm>
                <a:off x="1049225" y="520800"/>
                <a:ext cx="9750" cy="6500"/>
              </a:xfrm>
              <a:custGeom>
                <a:rect b="b" l="l" r="r" t="t"/>
                <a:pathLst>
                  <a:path extrusionOk="0" h="260" w="39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1"/>
              <p:cNvSpPr/>
              <p:nvPr/>
            </p:nvSpPr>
            <p:spPr>
              <a:xfrm>
                <a:off x="985025" y="562775"/>
                <a:ext cx="39425" cy="22875"/>
              </a:xfrm>
              <a:custGeom>
                <a:rect b="b" l="l" r="r" t="t"/>
                <a:pathLst>
                  <a:path extrusionOk="0" h="915" w="1577">
                    <a:moveTo>
                      <a:pt x="234" y="0"/>
                    </a:moveTo>
                    <a:lnTo>
                      <a:pt x="0" y="136"/>
                    </a:lnTo>
                    <a:lnTo>
                      <a:pt x="1343" y="915"/>
                    </a:lnTo>
                    <a:lnTo>
                      <a:pt x="1576" y="779"/>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1"/>
              <p:cNvSpPr/>
              <p:nvPr/>
            </p:nvSpPr>
            <p:spPr>
              <a:xfrm>
                <a:off x="981125" y="559700"/>
                <a:ext cx="9750" cy="6500"/>
              </a:xfrm>
              <a:custGeom>
                <a:rect b="b" l="l" r="r" t="t"/>
                <a:pathLst>
                  <a:path extrusionOk="0" h="260" w="39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1"/>
              <p:cNvSpPr/>
              <p:nvPr/>
            </p:nvSpPr>
            <p:spPr>
              <a:xfrm>
                <a:off x="1280250" y="420750"/>
                <a:ext cx="114325" cy="65675"/>
              </a:xfrm>
              <a:custGeom>
                <a:rect b="b" l="l" r="r" t="t"/>
                <a:pathLst>
                  <a:path extrusionOk="0" h="2627" w="4573">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1"/>
              <p:cNvSpPr/>
              <p:nvPr/>
            </p:nvSpPr>
            <p:spPr>
              <a:xfrm>
                <a:off x="1289500" y="425600"/>
                <a:ext cx="19950" cy="13350"/>
              </a:xfrm>
              <a:custGeom>
                <a:rect b="b" l="l" r="r" t="t"/>
                <a:pathLst>
                  <a:path extrusionOk="0" h="534" w="798">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1"/>
              <p:cNvSpPr/>
              <p:nvPr/>
            </p:nvSpPr>
            <p:spPr>
              <a:xfrm>
                <a:off x="1214100" y="459175"/>
                <a:ext cx="113850" cy="65675"/>
              </a:xfrm>
              <a:custGeom>
                <a:rect b="b" l="l" r="r" t="t"/>
                <a:pathLst>
                  <a:path extrusionOk="0" h="2627" w="4554">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1"/>
              <p:cNvSpPr/>
              <p:nvPr/>
            </p:nvSpPr>
            <p:spPr>
              <a:xfrm>
                <a:off x="1221400" y="465000"/>
                <a:ext cx="19975" cy="13175"/>
              </a:xfrm>
              <a:custGeom>
                <a:rect b="b" l="l" r="r" t="t"/>
                <a:pathLst>
                  <a:path extrusionOk="0" h="527" w="799">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1"/>
              <p:cNvSpPr/>
              <p:nvPr/>
            </p:nvSpPr>
            <p:spPr>
              <a:xfrm>
                <a:off x="1146000" y="498075"/>
                <a:ext cx="113850" cy="65700"/>
              </a:xfrm>
              <a:custGeom>
                <a:rect b="b" l="l" r="r" t="t"/>
                <a:pathLst>
                  <a:path extrusionOk="0" h="2628" w="4554">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1"/>
              <p:cNvSpPr/>
              <p:nvPr/>
            </p:nvSpPr>
            <p:spPr>
              <a:xfrm>
                <a:off x="1153300" y="503925"/>
                <a:ext cx="19975" cy="13150"/>
              </a:xfrm>
              <a:custGeom>
                <a:rect b="b" l="l" r="r" t="t"/>
                <a:pathLst>
                  <a:path extrusionOk="0" h="526" w="799">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1"/>
              <p:cNvSpPr/>
              <p:nvPr/>
            </p:nvSpPr>
            <p:spPr>
              <a:xfrm>
                <a:off x="1078400" y="537475"/>
                <a:ext cx="113850" cy="65700"/>
              </a:xfrm>
              <a:custGeom>
                <a:rect b="b" l="l" r="r" t="t"/>
                <a:pathLst>
                  <a:path extrusionOk="0" h="2628" w="4554">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31"/>
              <p:cNvSpPr/>
              <p:nvPr/>
            </p:nvSpPr>
            <p:spPr>
              <a:xfrm>
                <a:off x="1085700" y="543800"/>
                <a:ext cx="20450" cy="12675"/>
              </a:xfrm>
              <a:custGeom>
                <a:rect b="b" l="l" r="r" t="t"/>
                <a:pathLst>
                  <a:path extrusionOk="0" h="507" w="818">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31"/>
              <p:cNvSpPr/>
              <p:nvPr/>
            </p:nvSpPr>
            <p:spPr>
              <a:xfrm>
                <a:off x="1011275" y="576400"/>
                <a:ext cx="113350" cy="65675"/>
              </a:xfrm>
              <a:custGeom>
                <a:rect b="b" l="l" r="r" t="t"/>
                <a:pathLst>
                  <a:path extrusionOk="0" h="2627" w="4534">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1"/>
              <p:cNvSpPr/>
              <p:nvPr/>
            </p:nvSpPr>
            <p:spPr>
              <a:xfrm>
                <a:off x="1018575" y="582700"/>
                <a:ext cx="19975" cy="12675"/>
              </a:xfrm>
              <a:custGeom>
                <a:rect b="b" l="l" r="r" t="t"/>
                <a:pathLst>
                  <a:path extrusionOk="0" h="507" w="799">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1"/>
              <p:cNvSpPr/>
              <p:nvPr/>
            </p:nvSpPr>
            <p:spPr>
              <a:xfrm>
                <a:off x="602725" y="509750"/>
                <a:ext cx="421225" cy="244200"/>
              </a:xfrm>
              <a:custGeom>
                <a:rect b="b" l="l" r="r" t="t"/>
                <a:pathLst>
                  <a:path extrusionOk="0" h="9768" w="16849">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1"/>
              <p:cNvSpPr/>
              <p:nvPr/>
            </p:nvSpPr>
            <p:spPr>
              <a:xfrm>
                <a:off x="588150" y="749050"/>
                <a:ext cx="19950" cy="13650"/>
              </a:xfrm>
              <a:custGeom>
                <a:rect b="b" l="l" r="r" t="t"/>
                <a:pathLst>
                  <a:path extrusionOk="0" h="546" w="798">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1"/>
              <p:cNvSpPr/>
              <p:nvPr/>
            </p:nvSpPr>
            <p:spPr>
              <a:xfrm>
                <a:off x="1016625" y="489575"/>
                <a:ext cx="41375" cy="27025"/>
              </a:xfrm>
              <a:custGeom>
                <a:rect b="b" l="l" r="r" t="t"/>
                <a:pathLst>
                  <a:path extrusionOk="0" h="1081" w="1655">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1"/>
              <p:cNvSpPr/>
              <p:nvPr/>
            </p:nvSpPr>
            <p:spPr>
              <a:xfrm>
                <a:off x="1019075" y="508125"/>
                <a:ext cx="6825" cy="5050"/>
              </a:xfrm>
              <a:custGeom>
                <a:rect b="b" l="l" r="r" t="t"/>
                <a:pathLst>
                  <a:path extrusionOk="0" h="202" w="273">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1"/>
              <p:cNvSpPr/>
              <p:nvPr/>
            </p:nvSpPr>
            <p:spPr>
              <a:xfrm>
                <a:off x="654775" y="808575"/>
                <a:ext cx="41375" cy="27075"/>
              </a:xfrm>
              <a:custGeom>
                <a:rect b="b" l="l" r="r" t="t"/>
                <a:pathLst>
                  <a:path extrusionOk="0" h="1083" w="1655">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1"/>
              <p:cNvSpPr/>
              <p:nvPr/>
            </p:nvSpPr>
            <p:spPr>
              <a:xfrm>
                <a:off x="968475" y="628200"/>
                <a:ext cx="41375" cy="27000"/>
              </a:xfrm>
              <a:custGeom>
                <a:rect b="b" l="l" r="r" t="t"/>
                <a:pathLst>
                  <a:path extrusionOk="0" h="1080" w="1655">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1"/>
              <p:cNvSpPr/>
              <p:nvPr/>
            </p:nvSpPr>
            <p:spPr>
              <a:xfrm>
                <a:off x="971400" y="672450"/>
                <a:ext cx="41375" cy="27025"/>
              </a:xfrm>
              <a:custGeom>
                <a:rect b="b" l="l" r="r" t="t"/>
                <a:pathLst>
                  <a:path extrusionOk="0" h="1081" w="1655">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1"/>
              <p:cNvSpPr/>
              <p:nvPr/>
            </p:nvSpPr>
            <p:spPr>
              <a:xfrm>
                <a:off x="987950" y="945050"/>
                <a:ext cx="41350" cy="25825"/>
              </a:xfrm>
              <a:custGeom>
                <a:rect b="b" l="l" r="r" t="t"/>
                <a:pathLst>
                  <a:path extrusionOk="0" h="1033" w="1654">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1"/>
              <p:cNvSpPr/>
              <p:nvPr/>
            </p:nvSpPr>
            <p:spPr>
              <a:xfrm>
                <a:off x="794850" y="773925"/>
                <a:ext cx="41375" cy="26225"/>
              </a:xfrm>
              <a:custGeom>
                <a:rect b="b" l="l" r="r" t="t"/>
                <a:pathLst>
                  <a:path extrusionOk="0" h="1049" w="1655">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1"/>
              <p:cNvSpPr/>
              <p:nvPr/>
            </p:nvSpPr>
            <p:spPr>
              <a:xfrm>
                <a:off x="578425" y="599725"/>
                <a:ext cx="69575" cy="141075"/>
              </a:xfrm>
              <a:custGeom>
                <a:rect b="b" l="l" r="r" t="t"/>
                <a:pathLst>
                  <a:path extrusionOk="0" h="5643" w="2783">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1"/>
              <p:cNvSpPr/>
              <p:nvPr/>
            </p:nvSpPr>
            <p:spPr>
              <a:xfrm>
                <a:off x="572100" y="735925"/>
                <a:ext cx="12175" cy="8300"/>
              </a:xfrm>
              <a:custGeom>
                <a:rect b="b" l="l" r="r" t="t"/>
                <a:pathLst>
                  <a:path extrusionOk="0" h="332" w="487">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1"/>
              <p:cNvSpPr/>
              <p:nvPr/>
            </p:nvSpPr>
            <p:spPr>
              <a:xfrm>
                <a:off x="688825" y="649825"/>
                <a:ext cx="288925" cy="167350"/>
              </a:xfrm>
              <a:custGeom>
                <a:rect b="b" l="l" r="r" t="t"/>
                <a:pathLst>
                  <a:path extrusionOk="0" h="6694" w="11557">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1"/>
              <p:cNvSpPr/>
              <p:nvPr/>
            </p:nvSpPr>
            <p:spPr>
              <a:xfrm>
                <a:off x="686400" y="818600"/>
                <a:ext cx="500" cy="525"/>
              </a:xfrm>
              <a:custGeom>
                <a:rect b="b" l="l" r="r" t="t"/>
                <a:pathLst>
                  <a:path extrusionOk="0" h="21" w="20">
                    <a:moveTo>
                      <a:pt x="0" y="1"/>
                    </a:moveTo>
                    <a:cubicBezTo>
                      <a:pt x="19" y="1"/>
                      <a:pt x="19" y="20"/>
                      <a:pt x="0" y="1"/>
                    </a:cubicBezTo>
                    <a:cubicBezTo>
                      <a:pt x="19" y="20"/>
                      <a:pt x="19"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1"/>
              <p:cNvSpPr/>
              <p:nvPr/>
            </p:nvSpPr>
            <p:spPr>
              <a:xfrm>
                <a:off x="685425" y="812275"/>
                <a:ext cx="7800" cy="7325"/>
              </a:xfrm>
              <a:custGeom>
                <a:rect b="b" l="l" r="r" t="t"/>
                <a:pathLst>
                  <a:path extrusionOk="0" h="293" w="312">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1"/>
              <p:cNvSpPr/>
              <p:nvPr/>
            </p:nvSpPr>
            <p:spPr>
              <a:xfrm>
                <a:off x="972875" y="646725"/>
                <a:ext cx="7300" cy="6050"/>
              </a:xfrm>
              <a:custGeom>
                <a:rect b="b" l="l" r="r" t="t"/>
                <a:pathLst>
                  <a:path extrusionOk="0" h="242" w="292">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1"/>
              <p:cNvSpPr/>
              <p:nvPr/>
            </p:nvSpPr>
            <p:spPr>
              <a:xfrm>
                <a:off x="827925" y="753925"/>
                <a:ext cx="51100" cy="26275"/>
              </a:xfrm>
              <a:custGeom>
                <a:rect b="b" l="l" r="r" t="t"/>
                <a:pathLst>
                  <a:path extrusionOk="0" h="1051" w="2044">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1"/>
              <p:cNvSpPr/>
              <p:nvPr/>
            </p:nvSpPr>
            <p:spPr>
              <a:xfrm>
                <a:off x="878025" y="692625"/>
                <a:ext cx="101675" cy="55475"/>
              </a:xfrm>
              <a:custGeom>
                <a:rect b="b" l="l" r="r" t="t"/>
                <a:pathLst>
                  <a:path extrusionOk="0" h="2219" w="4067">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1"/>
              <p:cNvSpPr/>
              <p:nvPr/>
            </p:nvSpPr>
            <p:spPr>
              <a:xfrm>
                <a:off x="973825" y="690025"/>
                <a:ext cx="8300" cy="6525"/>
              </a:xfrm>
              <a:custGeom>
                <a:rect b="b" l="l" r="r" t="t"/>
                <a:pathLst>
                  <a:path extrusionOk="0" h="261" w="332">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1"/>
              <p:cNvSpPr/>
              <p:nvPr/>
            </p:nvSpPr>
            <p:spPr>
              <a:xfrm>
                <a:off x="825500" y="777250"/>
                <a:ext cx="7300" cy="5875"/>
              </a:xfrm>
              <a:custGeom>
                <a:rect b="b" l="l" r="r" t="t"/>
                <a:pathLst>
                  <a:path extrusionOk="0" h="235" w="292">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1"/>
              <p:cNvSpPr/>
              <p:nvPr/>
            </p:nvSpPr>
            <p:spPr>
              <a:xfrm>
                <a:off x="733075" y="705275"/>
                <a:ext cx="141075" cy="6350"/>
              </a:xfrm>
              <a:custGeom>
                <a:rect b="b" l="l" r="r" t="t"/>
                <a:pathLst>
                  <a:path extrusionOk="0" h="254" w="5643">
                    <a:moveTo>
                      <a:pt x="429" y="1"/>
                    </a:moveTo>
                    <a:lnTo>
                      <a:pt x="1" y="254"/>
                    </a:lnTo>
                    <a:lnTo>
                      <a:pt x="5234" y="254"/>
                    </a:lnTo>
                    <a:lnTo>
                      <a:pt x="564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1"/>
              <p:cNvSpPr/>
              <p:nvPr/>
            </p:nvSpPr>
            <p:spPr>
              <a:xfrm>
                <a:off x="730650" y="705275"/>
                <a:ext cx="13150" cy="6350"/>
              </a:xfrm>
              <a:custGeom>
                <a:rect b="b" l="l" r="r" t="t"/>
                <a:pathLst>
                  <a:path extrusionOk="0" h="254" w="526">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1"/>
              <p:cNvSpPr/>
              <p:nvPr/>
            </p:nvSpPr>
            <p:spPr>
              <a:xfrm>
                <a:off x="863925" y="705275"/>
                <a:ext cx="12650" cy="6350"/>
              </a:xfrm>
              <a:custGeom>
                <a:rect b="b" l="l" r="r" t="t"/>
                <a:pathLst>
                  <a:path extrusionOk="0" h="254" w="506">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1"/>
              <p:cNvSpPr/>
              <p:nvPr/>
            </p:nvSpPr>
            <p:spPr>
              <a:xfrm>
                <a:off x="799725" y="667350"/>
                <a:ext cx="141050" cy="5850"/>
              </a:xfrm>
              <a:custGeom>
                <a:rect b="b" l="l" r="r" t="t"/>
                <a:pathLst>
                  <a:path extrusionOk="0" h="234" w="5642">
                    <a:moveTo>
                      <a:pt x="409" y="0"/>
                    </a:moveTo>
                    <a:lnTo>
                      <a:pt x="0" y="234"/>
                    </a:lnTo>
                    <a:lnTo>
                      <a:pt x="5214" y="234"/>
                    </a:lnTo>
                    <a:lnTo>
                      <a:pt x="564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1"/>
              <p:cNvSpPr/>
              <p:nvPr/>
            </p:nvSpPr>
            <p:spPr>
              <a:xfrm>
                <a:off x="797275" y="667350"/>
                <a:ext cx="12675" cy="5850"/>
              </a:xfrm>
              <a:custGeom>
                <a:rect b="b" l="l" r="r" t="t"/>
                <a:pathLst>
                  <a:path extrusionOk="0" h="234" w="507">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1"/>
              <p:cNvSpPr/>
              <p:nvPr/>
            </p:nvSpPr>
            <p:spPr>
              <a:xfrm>
                <a:off x="930050" y="667350"/>
                <a:ext cx="13175" cy="5850"/>
              </a:xfrm>
              <a:custGeom>
                <a:rect b="b" l="l" r="r" t="t"/>
                <a:pathLst>
                  <a:path extrusionOk="0" h="234" w="527">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1"/>
              <p:cNvSpPr/>
              <p:nvPr/>
            </p:nvSpPr>
            <p:spPr>
              <a:xfrm>
                <a:off x="803125" y="748075"/>
                <a:ext cx="74925" cy="5875"/>
              </a:xfrm>
              <a:custGeom>
                <a:rect b="b" l="l" r="r" t="t"/>
                <a:pathLst>
                  <a:path extrusionOk="0" h="235" w="2997">
                    <a:moveTo>
                      <a:pt x="389" y="1"/>
                    </a:moveTo>
                    <a:lnTo>
                      <a:pt x="0" y="215"/>
                    </a:lnTo>
                    <a:cubicBezTo>
                      <a:pt x="0" y="234"/>
                      <a:pt x="20" y="234"/>
                      <a:pt x="59" y="234"/>
                    </a:cubicBezTo>
                    <a:lnTo>
                      <a:pt x="2588" y="234"/>
                    </a:lnTo>
                    <a:lnTo>
                      <a:pt x="299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1"/>
              <p:cNvSpPr/>
              <p:nvPr/>
            </p:nvSpPr>
            <p:spPr>
              <a:xfrm>
                <a:off x="879000" y="474250"/>
                <a:ext cx="602625" cy="279700"/>
              </a:xfrm>
              <a:custGeom>
                <a:rect b="b" l="l" r="r" t="t"/>
                <a:pathLst>
                  <a:path extrusionOk="0" h="11188" w="24105">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1"/>
              <p:cNvSpPr/>
              <p:nvPr/>
            </p:nvSpPr>
            <p:spPr>
              <a:xfrm>
                <a:off x="801175" y="748075"/>
                <a:ext cx="11700" cy="5375"/>
              </a:xfrm>
              <a:custGeom>
                <a:rect b="b" l="l" r="r" t="t"/>
                <a:pathLst>
                  <a:path extrusionOk="0" h="215" w="468">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1"/>
              <p:cNvSpPr/>
              <p:nvPr/>
            </p:nvSpPr>
            <p:spPr>
              <a:xfrm>
                <a:off x="866825" y="748075"/>
                <a:ext cx="22900" cy="5875"/>
              </a:xfrm>
              <a:custGeom>
                <a:rect b="b" l="l" r="r" t="t"/>
                <a:pathLst>
                  <a:path extrusionOk="0" h="235" w="916">
                    <a:moveTo>
                      <a:pt x="429" y="1"/>
                    </a:moveTo>
                    <a:lnTo>
                      <a:pt x="1" y="234"/>
                    </a:lnTo>
                    <a:lnTo>
                      <a:pt x="487" y="234"/>
                    </a:lnTo>
                    <a:lnTo>
                      <a:pt x="9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1"/>
              <p:cNvSpPr/>
              <p:nvPr/>
            </p:nvSpPr>
            <p:spPr>
              <a:xfrm>
                <a:off x="1155750" y="2081725"/>
                <a:ext cx="104575" cy="60825"/>
              </a:xfrm>
              <a:custGeom>
                <a:rect b="b" l="l" r="r" t="t"/>
                <a:pathLst>
                  <a:path extrusionOk="0" h="2433" w="4183">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1"/>
              <p:cNvSpPr/>
              <p:nvPr/>
            </p:nvSpPr>
            <p:spPr>
              <a:xfrm>
                <a:off x="1252050" y="2061525"/>
                <a:ext cx="41350" cy="27025"/>
              </a:xfrm>
              <a:custGeom>
                <a:rect b="b" l="l" r="r" t="t"/>
                <a:pathLst>
                  <a:path extrusionOk="0" h="1081" w="1654">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1"/>
              <p:cNvSpPr/>
              <p:nvPr/>
            </p:nvSpPr>
            <p:spPr>
              <a:xfrm>
                <a:off x="1254950" y="2079100"/>
                <a:ext cx="7825" cy="6525"/>
              </a:xfrm>
              <a:custGeom>
                <a:rect b="b" l="l" r="r" t="t"/>
                <a:pathLst>
                  <a:path extrusionOk="0" h="261" w="313">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1"/>
              <p:cNvSpPr/>
              <p:nvPr/>
            </p:nvSpPr>
            <p:spPr>
              <a:xfrm>
                <a:off x="1123650" y="2137525"/>
                <a:ext cx="40875" cy="25925"/>
              </a:xfrm>
              <a:custGeom>
                <a:rect b="b" l="l" r="r" t="t"/>
                <a:pathLst>
                  <a:path extrusionOk="0" h="1037" w="1635">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1"/>
              <p:cNvSpPr/>
              <p:nvPr/>
            </p:nvSpPr>
            <p:spPr>
              <a:xfrm>
                <a:off x="1153800" y="2139125"/>
                <a:ext cx="6825" cy="5375"/>
              </a:xfrm>
              <a:custGeom>
                <a:rect b="b" l="l" r="r" t="t"/>
                <a:pathLst>
                  <a:path extrusionOk="0" h="215" w="273">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1"/>
              <p:cNvSpPr/>
              <p:nvPr/>
            </p:nvSpPr>
            <p:spPr>
              <a:xfrm>
                <a:off x="1155250" y="2156125"/>
                <a:ext cx="326375" cy="192650"/>
              </a:xfrm>
              <a:custGeom>
                <a:rect b="b" l="l" r="r" t="t"/>
                <a:pathLst>
                  <a:path extrusionOk="0" h="7706" w="13055">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1"/>
              <p:cNvSpPr/>
              <p:nvPr/>
            </p:nvSpPr>
            <p:spPr>
              <a:xfrm>
                <a:off x="1152825" y="2153925"/>
                <a:ext cx="8300" cy="6625"/>
              </a:xfrm>
              <a:custGeom>
                <a:rect b="b" l="l" r="r" t="t"/>
                <a:pathLst>
                  <a:path extrusionOk="0" h="265" w="332">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1"/>
              <p:cNvSpPr/>
              <p:nvPr/>
            </p:nvSpPr>
            <p:spPr>
              <a:xfrm>
                <a:off x="1067700" y="2106050"/>
                <a:ext cx="63250" cy="37475"/>
              </a:xfrm>
              <a:custGeom>
                <a:rect b="b" l="l" r="r" t="t"/>
                <a:pathLst>
                  <a:path extrusionOk="0" h="1499" w="253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1"/>
              <p:cNvSpPr/>
              <p:nvPr/>
            </p:nvSpPr>
            <p:spPr>
              <a:xfrm>
                <a:off x="1028300" y="2083175"/>
                <a:ext cx="39425" cy="22900"/>
              </a:xfrm>
              <a:custGeom>
                <a:rect b="b" l="l" r="r" t="t"/>
                <a:pathLst>
                  <a:path extrusionOk="0" h="916" w="1577">
                    <a:moveTo>
                      <a:pt x="234" y="1"/>
                    </a:moveTo>
                    <a:lnTo>
                      <a:pt x="1" y="137"/>
                    </a:lnTo>
                    <a:lnTo>
                      <a:pt x="1324" y="915"/>
                    </a:lnTo>
                    <a:lnTo>
                      <a:pt x="1577" y="779"/>
                    </a:lnTo>
                    <a:lnTo>
                      <a:pt x="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1"/>
              <p:cNvSpPr/>
              <p:nvPr/>
            </p:nvSpPr>
            <p:spPr>
              <a:xfrm>
                <a:off x="1125575" y="2139600"/>
                <a:ext cx="6350" cy="4900"/>
              </a:xfrm>
              <a:custGeom>
                <a:rect b="b" l="l" r="r" t="t"/>
                <a:pathLst>
                  <a:path extrusionOk="0" h="196" w="254">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1"/>
              <p:cNvSpPr/>
              <p:nvPr/>
            </p:nvSpPr>
            <p:spPr>
              <a:xfrm>
                <a:off x="888225" y="2106050"/>
                <a:ext cx="179500" cy="84650"/>
              </a:xfrm>
              <a:custGeom>
                <a:rect b="b" l="l" r="r" t="t"/>
                <a:pathLst>
                  <a:path extrusionOk="0" h="3386" w="718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1"/>
              <p:cNvSpPr/>
              <p:nvPr/>
            </p:nvSpPr>
            <p:spPr>
              <a:xfrm>
                <a:off x="1068200" y="2001475"/>
                <a:ext cx="143975" cy="104100"/>
              </a:xfrm>
              <a:custGeom>
                <a:rect b="b" l="l" r="r" t="t"/>
                <a:pathLst>
                  <a:path extrusionOk="0" h="4164" w="5759">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1"/>
              <p:cNvSpPr/>
              <p:nvPr/>
            </p:nvSpPr>
            <p:spPr>
              <a:xfrm>
                <a:off x="1061375" y="2102625"/>
                <a:ext cx="12200" cy="6350"/>
              </a:xfrm>
              <a:custGeom>
                <a:rect b="b" l="l" r="r" t="t"/>
                <a:pathLst>
                  <a:path extrusionOk="0" h="254" w="488">
                    <a:moveTo>
                      <a:pt x="254" y="1"/>
                    </a:moveTo>
                    <a:lnTo>
                      <a:pt x="1" y="137"/>
                    </a:lnTo>
                    <a:lnTo>
                      <a:pt x="254" y="254"/>
                    </a:lnTo>
                    <a:lnTo>
                      <a:pt x="487" y="137"/>
                    </a:lnTo>
                    <a:lnTo>
                      <a:pt x="2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1"/>
              <p:cNvSpPr/>
              <p:nvPr/>
            </p:nvSpPr>
            <p:spPr>
              <a:xfrm>
                <a:off x="1097850" y="2043300"/>
                <a:ext cx="38950" cy="22875"/>
              </a:xfrm>
              <a:custGeom>
                <a:rect b="b" l="l" r="r" t="t"/>
                <a:pathLst>
                  <a:path extrusionOk="0" h="915" w="1558">
                    <a:moveTo>
                      <a:pt x="254" y="0"/>
                    </a:moveTo>
                    <a:lnTo>
                      <a:pt x="1" y="156"/>
                    </a:lnTo>
                    <a:lnTo>
                      <a:pt x="1324" y="915"/>
                    </a:lnTo>
                    <a:lnTo>
                      <a:pt x="1557" y="759"/>
                    </a:lnTo>
                    <a:lnTo>
                      <a:pt x="25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1"/>
              <p:cNvSpPr/>
              <p:nvPr/>
            </p:nvSpPr>
            <p:spPr>
              <a:xfrm>
                <a:off x="1130925" y="2062275"/>
                <a:ext cx="7825" cy="5850"/>
              </a:xfrm>
              <a:custGeom>
                <a:rect b="b" l="l" r="r" t="t"/>
                <a:pathLst>
                  <a:path extrusionOk="0" h="234" w="313">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1"/>
              <p:cNvSpPr/>
              <p:nvPr/>
            </p:nvSpPr>
            <p:spPr>
              <a:xfrm>
                <a:off x="958275" y="2124525"/>
                <a:ext cx="38925" cy="22400"/>
              </a:xfrm>
              <a:custGeom>
                <a:rect b="b" l="l" r="r" t="t"/>
                <a:pathLst>
                  <a:path extrusionOk="0" h="896" w="1557">
                    <a:moveTo>
                      <a:pt x="234" y="0"/>
                    </a:moveTo>
                    <a:lnTo>
                      <a:pt x="0" y="137"/>
                    </a:lnTo>
                    <a:lnTo>
                      <a:pt x="1304" y="895"/>
                    </a:lnTo>
                    <a:lnTo>
                      <a:pt x="1557" y="759"/>
                    </a:ln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1"/>
              <p:cNvSpPr/>
              <p:nvPr/>
            </p:nvSpPr>
            <p:spPr>
              <a:xfrm>
                <a:off x="990850" y="2143500"/>
                <a:ext cx="8300" cy="5375"/>
              </a:xfrm>
              <a:custGeom>
                <a:rect b="b" l="l" r="r" t="t"/>
                <a:pathLst>
                  <a:path extrusionOk="0" h="215" w="332">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1"/>
              <p:cNvSpPr/>
              <p:nvPr/>
            </p:nvSpPr>
            <p:spPr>
              <a:xfrm>
                <a:off x="997675" y="1901750"/>
                <a:ext cx="192125" cy="110925"/>
              </a:xfrm>
              <a:custGeom>
                <a:rect b="b" l="l" r="r" t="t"/>
                <a:pathLst>
                  <a:path extrusionOk="0" h="4437" w="7685">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1"/>
              <p:cNvSpPr/>
              <p:nvPr/>
            </p:nvSpPr>
            <p:spPr>
              <a:xfrm>
                <a:off x="1132400" y="1978825"/>
                <a:ext cx="44275" cy="26550"/>
              </a:xfrm>
              <a:custGeom>
                <a:rect b="b" l="l" r="r" t="t"/>
                <a:pathLst>
                  <a:path extrusionOk="0" h="1062" w="1771">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1"/>
              <p:cNvSpPr/>
              <p:nvPr/>
            </p:nvSpPr>
            <p:spPr>
              <a:xfrm>
                <a:off x="926175" y="1943100"/>
                <a:ext cx="192150" cy="110925"/>
              </a:xfrm>
              <a:custGeom>
                <a:rect b="b" l="l" r="r" t="t"/>
                <a:pathLst>
                  <a:path extrusionOk="0" h="4437" w="7686">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1"/>
              <p:cNvSpPr/>
              <p:nvPr/>
            </p:nvSpPr>
            <p:spPr>
              <a:xfrm>
                <a:off x="1061375" y="2021250"/>
                <a:ext cx="42825" cy="25975"/>
              </a:xfrm>
              <a:custGeom>
                <a:rect b="b" l="l" r="r" t="t"/>
                <a:pathLst>
                  <a:path extrusionOk="0" h="1039" w="1713">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1"/>
              <p:cNvSpPr/>
              <p:nvPr/>
            </p:nvSpPr>
            <p:spPr>
              <a:xfrm>
                <a:off x="786100" y="2023350"/>
                <a:ext cx="192125" cy="110925"/>
              </a:xfrm>
              <a:custGeom>
                <a:rect b="b" l="l" r="r" t="t"/>
                <a:pathLst>
                  <a:path extrusionOk="0" h="4437" w="7685">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1"/>
              <p:cNvSpPr/>
              <p:nvPr/>
            </p:nvSpPr>
            <p:spPr>
              <a:xfrm>
                <a:off x="921800" y="2101500"/>
                <a:ext cx="42325" cy="25975"/>
              </a:xfrm>
              <a:custGeom>
                <a:rect b="b" l="l" r="r" t="t"/>
                <a:pathLst>
                  <a:path extrusionOk="0" h="1039" w="1693">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1"/>
              <p:cNvSpPr/>
              <p:nvPr/>
            </p:nvSpPr>
            <p:spPr>
              <a:xfrm>
                <a:off x="714600" y="2065675"/>
                <a:ext cx="192150" cy="110425"/>
              </a:xfrm>
              <a:custGeom>
                <a:rect b="b" l="l" r="r" t="t"/>
                <a:pathLst>
                  <a:path extrusionOk="0" h="4417" w="7686">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1"/>
              <p:cNvSpPr/>
              <p:nvPr/>
            </p:nvSpPr>
            <p:spPr>
              <a:xfrm>
                <a:off x="852725" y="2144175"/>
                <a:ext cx="40875" cy="24625"/>
              </a:xfrm>
              <a:custGeom>
                <a:rect b="b" l="l" r="r" t="t"/>
                <a:pathLst>
                  <a:path extrusionOk="0" h="985" w="1635">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1"/>
              <p:cNvSpPr/>
              <p:nvPr/>
            </p:nvSpPr>
            <p:spPr>
              <a:xfrm>
                <a:off x="856125" y="1983950"/>
                <a:ext cx="192150" cy="110925"/>
              </a:xfrm>
              <a:custGeom>
                <a:rect b="b" l="l" r="r" t="t"/>
                <a:pathLst>
                  <a:path extrusionOk="0" h="4437" w="7686">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1"/>
              <p:cNvSpPr/>
              <p:nvPr/>
            </p:nvSpPr>
            <p:spPr>
              <a:xfrm>
                <a:off x="992800" y="2062000"/>
                <a:ext cx="41375" cy="25100"/>
              </a:xfrm>
              <a:custGeom>
                <a:rect b="b" l="l" r="r" t="t"/>
                <a:pathLst>
                  <a:path extrusionOk="0" h="1004" w="1655">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1"/>
              <p:cNvSpPr/>
              <p:nvPr/>
            </p:nvSpPr>
            <p:spPr>
              <a:xfrm>
                <a:off x="357600" y="1812325"/>
                <a:ext cx="34550" cy="26225"/>
              </a:xfrm>
              <a:custGeom>
                <a:rect b="b" l="l" r="r" t="t"/>
                <a:pathLst>
                  <a:path extrusionOk="0" h="1049" w="1382">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31"/>
              <p:cNvSpPr/>
              <p:nvPr/>
            </p:nvSpPr>
            <p:spPr>
              <a:xfrm>
                <a:off x="381425" y="1814225"/>
                <a:ext cx="7325" cy="6325"/>
              </a:xfrm>
              <a:custGeom>
                <a:rect b="b" l="l" r="r" t="t"/>
                <a:pathLst>
                  <a:path extrusionOk="0" h="253" w="293">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1"/>
              <p:cNvSpPr/>
              <p:nvPr/>
            </p:nvSpPr>
            <p:spPr>
              <a:xfrm>
                <a:off x="382900" y="1926625"/>
                <a:ext cx="41350" cy="26225"/>
              </a:xfrm>
              <a:custGeom>
                <a:rect b="b" l="l" r="r" t="t"/>
                <a:pathLst>
                  <a:path extrusionOk="0" h="1049" w="1654">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1"/>
              <p:cNvSpPr/>
              <p:nvPr/>
            </p:nvSpPr>
            <p:spPr>
              <a:xfrm>
                <a:off x="412075" y="1928500"/>
                <a:ext cx="8300" cy="6350"/>
              </a:xfrm>
              <a:custGeom>
                <a:rect b="b" l="l" r="r" t="t"/>
                <a:pathLst>
                  <a:path extrusionOk="0" h="254" w="332">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1"/>
              <p:cNvSpPr/>
              <p:nvPr/>
            </p:nvSpPr>
            <p:spPr>
              <a:xfrm>
                <a:off x="507900" y="1887150"/>
                <a:ext cx="41350" cy="26300"/>
              </a:xfrm>
              <a:custGeom>
                <a:rect b="b" l="l" r="r" t="t"/>
                <a:pathLst>
                  <a:path extrusionOk="0" h="1052" w="1654">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1"/>
              <p:cNvSpPr/>
              <p:nvPr/>
            </p:nvSpPr>
            <p:spPr>
              <a:xfrm>
                <a:off x="538050" y="1890100"/>
                <a:ext cx="7800" cy="6325"/>
              </a:xfrm>
              <a:custGeom>
                <a:rect b="b" l="l" r="r" t="t"/>
                <a:pathLst>
                  <a:path extrusionOk="0" h="253" w="312">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1"/>
              <p:cNvSpPr/>
              <p:nvPr/>
            </p:nvSpPr>
            <p:spPr>
              <a:xfrm>
                <a:off x="602250" y="1898225"/>
                <a:ext cx="41850" cy="26900"/>
              </a:xfrm>
              <a:custGeom>
                <a:rect b="b" l="l" r="r" t="t"/>
                <a:pathLst>
                  <a:path extrusionOk="0" h="1076" w="1674">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1"/>
              <p:cNvSpPr/>
              <p:nvPr/>
            </p:nvSpPr>
            <p:spPr>
              <a:xfrm>
                <a:off x="632875" y="1901275"/>
                <a:ext cx="8800" cy="6825"/>
              </a:xfrm>
              <a:custGeom>
                <a:rect b="b" l="l" r="r" t="t"/>
                <a:pathLst>
                  <a:path extrusionOk="0" h="273" w="352">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1"/>
              <p:cNvSpPr/>
              <p:nvPr/>
            </p:nvSpPr>
            <p:spPr>
              <a:xfrm>
                <a:off x="686400" y="1884200"/>
                <a:ext cx="41350" cy="26350"/>
              </a:xfrm>
              <a:custGeom>
                <a:rect b="b" l="l" r="r" t="t"/>
                <a:pathLst>
                  <a:path extrusionOk="0" h="1054" w="1654">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1"/>
              <p:cNvSpPr/>
              <p:nvPr/>
            </p:nvSpPr>
            <p:spPr>
              <a:xfrm>
                <a:off x="717025" y="1886675"/>
                <a:ext cx="7800" cy="5875"/>
              </a:xfrm>
              <a:custGeom>
                <a:rect b="b" l="l" r="r" t="t"/>
                <a:pathLst>
                  <a:path extrusionOk="0" h="235" w="312">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1"/>
              <p:cNvSpPr/>
              <p:nvPr/>
            </p:nvSpPr>
            <p:spPr>
              <a:xfrm>
                <a:off x="436400" y="1794550"/>
                <a:ext cx="41350" cy="26500"/>
              </a:xfrm>
              <a:custGeom>
                <a:rect b="b" l="l" r="r" t="t"/>
                <a:pathLst>
                  <a:path extrusionOk="0" h="1060" w="1654">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1"/>
              <p:cNvSpPr/>
              <p:nvPr/>
            </p:nvSpPr>
            <p:spPr>
              <a:xfrm>
                <a:off x="468000" y="1797200"/>
                <a:ext cx="7325" cy="6350"/>
              </a:xfrm>
              <a:custGeom>
                <a:rect b="b" l="l" r="r" t="t"/>
                <a:pathLst>
                  <a:path extrusionOk="0" h="254" w="293">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1"/>
              <p:cNvSpPr/>
              <p:nvPr/>
            </p:nvSpPr>
            <p:spPr>
              <a:xfrm>
                <a:off x="1481600" y="1840475"/>
                <a:ext cx="525" cy="525"/>
              </a:xfrm>
              <a:custGeom>
                <a:rect b="b" l="l" r="r" t="t"/>
                <a:pathLst>
                  <a:path extrusionOk="0" h="21" w="21">
                    <a:moveTo>
                      <a:pt x="20" y="1"/>
                    </a:moveTo>
                    <a:cubicBezTo>
                      <a:pt x="1" y="1"/>
                      <a:pt x="1" y="1"/>
                      <a:pt x="1" y="20"/>
                    </a:cubicBezTo>
                    <a:lnTo>
                      <a:pt x="2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1"/>
              <p:cNvSpPr/>
              <p:nvPr/>
            </p:nvSpPr>
            <p:spPr>
              <a:xfrm>
                <a:off x="1472375" y="1844850"/>
                <a:ext cx="9250" cy="17550"/>
              </a:xfrm>
              <a:custGeom>
                <a:rect b="b" l="l" r="r" t="t"/>
                <a:pathLst>
                  <a:path extrusionOk="0" h="702" w="37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1"/>
              <p:cNvSpPr/>
              <p:nvPr/>
            </p:nvSpPr>
            <p:spPr>
              <a:xfrm>
                <a:off x="1482100" y="1841450"/>
                <a:ext cx="1475" cy="3925"/>
              </a:xfrm>
              <a:custGeom>
                <a:rect b="b" l="l" r="r" t="t"/>
                <a:pathLst>
                  <a:path extrusionOk="0" h="157" w="59">
                    <a:moveTo>
                      <a:pt x="0" y="1"/>
                    </a:moveTo>
                    <a:lnTo>
                      <a:pt x="39" y="156"/>
                    </a:lnTo>
                    <a:cubicBezTo>
                      <a:pt x="59" y="117"/>
                      <a:pt x="59" y="5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1"/>
              <p:cNvSpPr/>
              <p:nvPr/>
            </p:nvSpPr>
            <p:spPr>
              <a:xfrm>
                <a:off x="1474800" y="1840475"/>
                <a:ext cx="6825" cy="6350"/>
              </a:xfrm>
              <a:custGeom>
                <a:rect b="b" l="l" r="r" t="t"/>
                <a:pathLst>
                  <a:path extrusionOk="0" h="254" w="273">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1"/>
              <p:cNvSpPr/>
              <p:nvPr/>
            </p:nvSpPr>
            <p:spPr>
              <a:xfrm>
                <a:off x="365375" y="1242975"/>
                <a:ext cx="41375" cy="26525"/>
              </a:xfrm>
              <a:custGeom>
                <a:rect b="b" l="l" r="r" t="t"/>
                <a:pathLst>
                  <a:path extrusionOk="0" h="1061" w="1655">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1"/>
              <p:cNvSpPr/>
              <p:nvPr/>
            </p:nvSpPr>
            <p:spPr>
              <a:xfrm>
                <a:off x="397000" y="1260925"/>
                <a:ext cx="7325" cy="5650"/>
              </a:xfrm>
              <a:custGeom>
                <a:rect b="b" l="l" r="r" t="t"/>
                <a:pathLst>
                  <a:path extrusionOk="0" h="226" w="293">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1"/>
              <p:cNvSpPr/>
              <p:nvPr/>
            </p:nvSpPr>
            <p:spPr>
              <a:xfrm>
                <a:off x="357600" y="1172450"/>
                <a:ext cx="35050" cy="27500"/>
              </a:xfrm>
              <a:custGeom>
                <a:rect b="b" l="l" r="r" t="t"/>
                <a:pathLst>
                  <a:path extrusionOk="0" h="1100" w="1402">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1"/>
              <p:cNvSpPr/>
              <p:nvPr/>
            </p:nvSpPr>
            <p:spPr>
              <a:xfrm>
                <a:off x="383875" y="1191400"/>
                <a:ext cx="7300" cy="5625"/>
              </a:xfrm>
              <a:custGeom>
                <a:rect b="b" l="l" r="r" t="t"/>
                <a:pathLst>
                  <a:path extrusionOk="0" h="225" w="292">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1"/>
              <p:cNvSpPr/>
              <p:nvPr/>
            </p:nvSpPr>
            <p:spPr>
              <a:xfrm>
                <a:off x="394075" y="1103875"/>
                <a:ext cx="41375" cy="26525"/>
              </a:xfrm>
              <a:custGeom>
                <a:rect b="b" l="l" r="r" t="t"/>
                <a:pathLst>
                  <a:path extrusionOk="0" h="1061" w="1655">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1"/>
              <p:cNvSpPr/>
              <p:nvPr/>
            </p:nvSpPr>
            <p:spPr>
              <a:xfrm>
                <a:off x="424225" y="1121475"/>
                <a:ext cx="8775" cy="6500"/>
              </a:xfrm>
              <a:custGeom>
                <a:rect b="b" l="l" r="r" t="t"/>
                <a:pathLst>
                  <a:path extrusionOk="0" h="260" w="351">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1"/>
              <p:cNvSpPr/>
              <p:nvPr/>
            </p:nvSpPr>
            <p:spPr>
              <a:xfrm>
                <a:off x="368300" y="994425"/>
                <a:ext cx="41375" cy="26525"/>
              </a:xfrm>
              <a:custGeom>
                <a:rect b="b" l="l" r="r" t="t"/>
                <a:pathLst>
                  <a:path extrusionOk="0" h="1061" w="1655">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1"/>
              <p:cNvSpPr/>
              <p:nvPr/>
            </p:nvSpPr>
            <p:spPr>
              <a:xfrm>
                <a:off x="396500" y="1012875"/>
                <a:ext cx="9275" cy="6150"/>
              </a:xfrm>
              <a:custGeom>
                <a:rect b="b" l="l" r="r" t="t"/>
                <a:pathLst>
                  <a:path extrusionOk="0" h="246" w="371">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1"/>
              <p:cNvSpPr/>
              <p:nvPr/>
            </p:nvSpPr>
            <p:spPr>
              <a:xfrm>
                <a:off x="450000" y="1010475"/>
                <a:ext cx="41375" cy="27025"/>
              </a:xfrm>
              <a:custGeom>
                <a:rect b="b" l="l" r="r" t="t"/>
                <a:pathLst>
                  <a:path extrusionOk="0" h="1081" w="1655">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1"/>
              <p:cNvSpPr/>
              <p:nvPr/>
            </p:nvSpPr>
            <p:spPr>
              <a:xfrm>
                <a:off x="479200" y="1029875"/>
                <a:ext cx="8275" cy="6175"/>
              </a:xfrm>
              <a:custGeom>
                <a:rect b="b" l="l" r="r" t="t"/>
                <a:pathLst>
                  <a:path extrusionOk="0" h="247" w="331">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1"/>
              <p:cNvSpPr/>
              <p:nvPr/>
            </p:nvSpPr>
            <p:spPr>
              <a:xfrm>
                <a:off x="357125" y="911500"/>
                <a:ext cx="2450" cy="12175"/>
              </a:xfrm>
              <a:custGeom>
                <a:rect b="b" l="l" r="r" t="t"/>
                <a:pathLst>
                  <a:path extrusionOk="0" h="487" w="98">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1"/>
              <p:cNvSpPr/>
              <p:nvPr/>
            </p:nvSpPr>
            <p:spPr>
              <a:xfrm>
                <a:off x="445625" y="946275"/>
                <a:ext cx="41375" cy="26525"/>
              </a:xfrm>
              <a:custGeom>
                <a:rect b="b" l="l" r="r" t="t"/>
                <a:pathLst>
                  <a:path extrusionOk="0" h="1061" w="1655">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1"/>
              <p:cNvSpPr/>
              <p:nvPr/>
            </p:nvSpPr>
            <p:spPr>
              <a:xfrm>
                <a:off x="474825" y="965225"/>
                <a:ext cx="8775" cy="6600"/>
              </a:xfrm>
              <a:custGeom>
                <a:rect b="b" l="l" r="r" t="t"/>
                <a:pathLst>
                  <a:path extrusionOk="0" h="264" w="351">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1"/>
              <p:cNvSpPr/>
              <p:nvPr/>
            </p:nvSpPr>
            <p:spPr>
              <a:xfrm>
                <a:off x="561875" y="1137900"/>
                <a:ext cx="41375" cy="27025"/>
              </a:xfrm>
              <a:custGeom>
                <a:rect b="b" l="l" r="r" t="t"/>
                <a:pathLst>
                  <a:path extrusionOk="0" h="1081" w="1655">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1"/>
              <p:cNvSpPr/>
              <p:nvPr/>
            </p:nvSpPr>
            <p:spPr>
              <a:xfrm>
                <a:off x="592025" y="1156600"/>
                <a:ext cx="8300" cy="5900"/>
              </a:xfrm>
              <a:custGeom>
                <a:rect b="b" l="l" r="r" t="t"/>
                <a:pathLst>
                  <a:path extrusionOk="0" h="236" w="332">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1"/>
              <p:cNvSpPr/>
              <p:nvPr/>
            </p:nvSpPr>
            <p:spPr>
              <a:xfrm>
                <a:off x="488925" y="1128175"/>
                <a:ext cx="41850" cy="26550"/>
              </a:xfrm>
              <a:custGeom>
                <a:rect b="b" l="l" r="r" t="t"/>
                <a:pathLst>
                  <a:path extrusionOk="0" h="1062" w="1674">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1"/>
              <p:cNvSpPr/>
              <p:nvPr/>
            </p:nvSpPr>
            <p:spPr>
              <a:xfrm>
                <a:off x="520050" y="1145450"/>
                <a:ext cx="7325" cy="6350"/>
              </a:xfrm>
              <a:custGeom>
                <a:rect b="b" l="l" r="r" t="t"/>
                <a:pathLst>
                  <a:path extrusionOk="0" h="254" w="293">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1"/>
              <p:cNvSpPr/>
              <p:nvPr/>
            </p:nvSpPr>
            <p:spPr>
              <a:xfrm>
                <a:off x="1417900" y="1087325"/>
                <a:ext cx="41350" cy="26525"/>
              </a:xfrm>
              <a:custGeom>
                <a:rect b="b" l="l" r="r" t="t"/>
                <a:pathLst>
                  <a:path extrusionOk="0" h="1061" w="1654">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1"/>
              <p:cNvSpPr/>
              <p:nvPr/>
            </p:nvSpPr>
            <p:spPr>
              <a:xfrm>
                <a:off x="1421300" y="1105150"/>
                <a:ext cx="8775" cy="6275"/>
              </a:xfrm>
              <a:custGeom>
                <a:rect b="b" l="l" r="r" t="t"/>
                <a:pathLst>
                  <a:path extrusionOk="0" h="251" w="351">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1"/>
              <p:cNvSpPr/>
              <p:nvPr/>
            </p:nvSpPr>
            <p:spPr>
              <a:xfrm>
                <a:off x="1311875" y="1117475"/>
                <a:ext cx="41350" cy="27025"/>
              </a:xfrm>
              <a:custGeom>
                <a:rect b="b" l="l" r="r" t="t"/>
                <a:pathLst>
                  <a:path extrusionOk="0" h="1081" w="1654">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1"/>
              <p:cNvSpPr/>
              <p:nvPr/>
            </p:nvSpPr>
            <p:spPr>
              <a:xfrm>
                <a:off x="1314775" y="1135550"/>
                <a:ext cx="8300" cy="5550"/>
              </a:xfrm>
              <a:custGeom>
                <a:rect b="b" l="l" r="r" t="t"/>
                <a:pathLst>
                  <a:path extrusionOk="0" h="222" w="332">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1"/>
              <p:cNvSpPr/>
              <p:nvPr/>
            </p:nvSpPr>
            <p:spPr>
              <a:xfrm>
                <a:off x="1399425" y="1004650"/>
                <a:ext cx="41350" cy="26525"/>
              </a:xfrm>
              <a:custGeom>
                <a:rect b="b" l="l" r="r" t="t"/>
                <a:pathLst>
                  <a:path extrusionOk="0" h="1061" w="1654">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1"/>
              <p:cNvSpPr/>
              <p:nvPr/>
            </p:nvSpPr>
            <p:spPr>
              <a:xfrm>
                <a:off x="1402825" y="1023175"/>
                <a:ext cx="8275" cy="6550"/>
              </a:xfrm>
              <a:custGeom>
                <a:rect b="b" l="l" r="r" t="t"/>
                <a:pathLst>
                  <a:path extrusionOk="0" h="262" w="331">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1"/>
              <p:cNvSpPr/>
              <p:nvPr/>
            </p:nvSpPr>
            <p:spPr>
              <a:xfrm>
                <a:off x="1310400" y="1025075"/>
                <a:ext cx="40875" cy="27025"/>
              </a:xfrm>
              <a:custGeom>
                <a:rect b="b" l="l" r="r" t="t"/>
                <a:pathLst>
                  <a:path extrusionOk="0" h="1081" w="1635">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1"/>
              <p:cNvSpPr/>
              <p:nvPr/>
            </p:nvSpPr>
            <p:spPr>
              <a:xfrm>
                <a:off x="1312850" y="1043875"/>
                <a:ext cx="7800" cy="5775"/>
              </a:xfrm>
              <a:custGeom>
                <a:rect b="b" l="l" r="r" t="t"/>
                <a:pathLst>
                  <a:path extrusionOk="0" h="231" w="312">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1"/>
              <p:cNvSpPr/>
              <p:nvPr/>
            </p:nvSpPr>
            <p:spPr>
              <a:xfrm>
                <a:off x="1228200" y="979825"/>
                <a:ext cx="41375" cy="26550"/>
              </a:xfrm>
              <a:custGeom>
                <a:rect b="b" l="l" r="r" t="t"/>
                <a:pathLst>
                  <a:path extrusionOk="0" h="1062" w="1655">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1"/>
              <p:cNvSpPr/>
              <p:nvPr/>
            </p:nvSpPr>
            <p:spPr>
              <a:xfrm>
                <a:off x="1231625" y="997675"/>
                <a:ext cx="8775" cy="6275"/>
              </a:xfrm>
              <a:custGeom>
                <a:rect b="b" l="l" r="r" t="t"/>
                <a:pathLst>
                  <a:path extrusionOk="0" h="251" w="351">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1"/>
              <p:cNvSpPr/>
              <p:nvPr/>
            </p:nvSpPr>
            <p:spPr>
              <a:xfrm>
                <a:off x="1116825" y="1012900"/>
                <a:ext cx="41375" cy="27025"/>
              </a:xfrm>
              <a:custGeom>
                <a:rect b="b" l="l" r="r" t="t"/>
                <a:pathLst>
                  <a:path extrusionOk="0" h="1081" w="1655">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1"/>
              <p:cNvSpPr/>
              <p:nvPr/>
            </p:nvSpPr>
            <p:spPr>
              <a:xfrm>
                <a:off x="1119750" y="1030975"/>
                <a:ext cx="8775" cy="6525"/>
              </a:xfrm>
              <a:custGeom>
                <a:rect b="b" l="l" r="r" t="t"/>
                <a:pathLst>
                  <a:path extrusionOk="0" h="261" w="351">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1"/>
              <p:cNvSpPr/>
              <p:nvPr/>
            </p:nvSpPr>
            <p:spPr>
              <a:xfrm>
                <a:off x="357600" y="624550"/>
                <a:ext cx="192150" cy="114800"/>
              </a:xfrm>
              <a:custGeom>
                <a:rect b="b" l="l" r="r" t="t"/>
                <a:pathLst>
                  <a:path extrusionOk="0" h="4592" w="7686">
                    <a:moveTo>
                      <a:pt x="0" y="0"/>
                    </a:moveTo>
                    <a:lnTo>
                      <a:pt x="0" y="292"/>
                    </a:lnTo>
                    <a:lnTo>
                      <a:pt x="7432" y="4591"/>
                    </a:lnTo>
                    <a:lnTo>
                      <a:pt x="7685" y="445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1"/>
              <p:cNvSpPr/>
              <p:nvPr/>
            </p:nvSpPr>
            <p:spPr>
              <a:xfrm>
                <a:off x="542900" y="735925"/>
                <a:ext cx="42825" cy="25300"/>
              </a:xfrm>
              <a:custGeom>
                <a:rect b="b" l="l" r="r" t="t"/>
                <a:pathLst>
                  <a:path extrusionOk="0" h="1012" w="1713">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1"/>
              <p:cNvSpPr/>
              <p:nvPr/>
            </p:nvSpPr>
            <p:spPr>
              <a:xfrm>
                <a:off x="1006425" y="752950"/>
                <a:ext cx="5375" cy="191650"/>
              </a:xfrm>
              <a:custGeom>
                <a:rect b="b" l="l" r="r" t="t"/>
                <a:pathLst>
                  <a:path extrusionOk="0" h="7666" w="215">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1"/>
              <p:cNvSpPr/>
              <p:nvPr/>
            </p:nvSpPr>
            <p:spPr>
              <a:xfrm>
                <a:off x="1005450" y="944575"/>
                <a:ext cx="6350" cy="3925"/>
              </a:xfrm>
              <a:custGeom>
                <a:rect b="b" l="l" r="r" t="t"/>
                <a:pathLst>
                  <a:path extrusionOk="0" h="157" w="254">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1"/>
              <p:cNvSpPr/>
              <p:nvPr/>
            </p:nvSpPr>
            <p:spPr>
              <a:xfrm>
                <a:off x="1005450" y="748075"/>
                <a:ext cx="6350" cy="5875"/>
              </a:xfrm>
              <a:custGeom>
                <a:rect b="b" l="l" r="r" t="t"/>
                <a:pathLst>
                  <a:path extrusionOk="0" h="235" w="254">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1"/>
              <p:cNvSpPr/>
              <p:nvPr/>
            </p:nvSpPr>
            <p:spPr>
              <a:xfrm>
                <a:off x="1033650" y="880375"/>
                <a:ext cx="41375" cy="26275"/>
              </a:xfrm>
              <a:custGeom>
                <a:rect b="b" l="l" r="r" t="t"/>
                <a:pathLst>
                  <a:path extrusionOk="0" h="1051" w="1655">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1"/>
              <p:cNvSpPr/>
              <p:nvPr/>
            </p:nvSpPr>
            <p:spPr>
              <a:xfrm>
                <a:off x="1051175" y="726675"/>
                <a:ext cx="6350" cy="153725"/>
              </a:xfrm>
              <a:custGeom>
                <a:rect b="b" l="l" r="r" t="t"/>
                <a:pathLst>
                  <a:path extrusionOk="0" h="6149" w="254">
                    <a:moveTo>
                      <a:pt x="253" y="1"/>
                    </a:moveTo>
                    <a:lnTo>
                      <a:pt x="0" y="137"/>
                    </a:lnTo>
                    <a:lnTo>
                      <a:pt x="0" y="6148"/>
                    </a:lnTo>
                    <a:lnTo>
                      <a:pt x="253" y="6148"/>
                    </a:ln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1"/>
              <p:cNvSpPr/>
              <p:nvPr/>
            </p:nvSpPr>
            <p:spPr>
              <a:xfrm>
                <a:off x="1051175" y="721825"/>
                <a:ext cx="6350" cy="8775"/>
              </a:xfrm>
              <a:custGeom>
                <a:rect b="b" l="l" r="r" t="t"/>
                <a:pathLst>
                  <a:path extrusionOk="0" h="351" w="254">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1"/>
              <p:cNvSpPr/>
              <p:nvPr/>
            </p:nvSpPr>
            <p:spPr>
              <a:xfrm>
                <a:off x="1051175" y="880375"/>
                <a:ext cx="6350" cy="4400"/>
              </a:xfrm>
              <a:custGeom>
                <a:rect b="b" l="l" r="r" t="t"/>
                <a:pathLst>
                  <a:path extrusionOk="0" h="176" w="254">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1"/>
              <p:cNvSpPr/>
              <p:nvPr/>
            </p:nvSpPr>
            <p:spPr>
              <a:xfrm>
                <a:off x="1079875" y="821025"/>
                <a:ext cx="41350" cy="25825"/>
              </a:xfrm>
              <a:custGeom>
                <a:rect b="b" l="l" r="r" t="t"/>
                <a:pathLst>
                  <a:path extrusionOk="0" h="1033" w="1654">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1"/>
              <p:cNvSpPr/>
              <p:nvPr/>
            </p:nvSpPr>
            <p:spPr>
              <a:xfrm>
                <a:off x="1097375" y="699925"/>
                <a:ext cx="6350" cy="121125"/>
              </a:xfrm>
              <a:custGeom>
                <a:rect b="b" l="l" r="r" t="t"/>
                <a:pathLst>
                  <a:path extrusionOk="0" h="4845" w="254">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1"/>
              <p:cNvSpPr/>
              <p:nvPr/>
            </p:nvSpPr>
            <p:spPr>
              <a:xfrm>
                <a:off x="1097375" y="695550"/>
                <a:ext cx="6350" cy="8775"/>
              </a:xfrm>
              <a:custGeom>
                <a:rect b="b" l="l" r="r" t="t"/>
                <a:pathLst>
                  <a:path extrusionOk="0" h="351" w="254">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1"/>
              <p:cNvSpPr/>
              <p:nvPr/>
            </p:nvSpPr>
            <p:spPr>
              <a:xfrm>
                <a:off x="1097375" y="820675"/>
                <a:ext cx="6350" cy="4775"/>
              </a:xfrm>
              <a:custGeom>
                <a:rect b="b" l="l" r="r" t="t"/>
                <a:pathLst>
                  <a:path extrusionOk="0" h="191" w="254">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1"/>
              <p:cNvSpPr/>
              <p:nvPr/>
            </p:nvSpPr>
            <p:spPr>
              <a:xfrm>
                <a:off x="1125575" y="757325"/>
                <a:ext cx="41375" cy="25800"/>
              </a:xfrm>
              <a:custGeom>
                <a:rect b="b" l="l" r="r" t="t"/>
                <a:pathLst>
                  <a:path extrusionOk="0" h="1032" w="1655">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1"/>
              <p:cNvSpPr/>
              <p:nvPr/>
            </p:nvSpPr>
            <p:spPr>
              <a:xfrm>
                <a:off x="1143100" y="673675"/>
                <a:ext cx="5850" cy="83675"/>
              </a:xfrm>
              <a:custGeom>
                <a:rect b="b" l="l" r="r" t="t"/>
                <a:pathLst>
                  <a:path extrusionOk="0" h="3347" w="234">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1"/>
              <p:cNvSpPr/>
              <p:nvPr/>
            </p:nvSpPr>
            <p:spPr>
              <a:xfrm>
                <a:off x="1143100" y="668800"/>
                <a:ext cx="5850" cy="8775"/>
              </a:xfrm>
              <a:custGeom>
                <a:rect b="b" l="l" r="r" t="t"/>
                <a:pathLst>
                  <a:path extrusionOk="0" h="351" w="234">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1"/>
              <p:cNvSpPr/>
              <p:nvPr/>
            </p:nvSpPr>
            <p:spPr>
              <a:xfrm>
                <a:off x="1143100" y="756600"/>
                <a:ext cx="5850" cy="4625"/>
              </a:xfrm>
              <a:custGeom>
                <a:rect b="b" l="l" r="r" t="t"/>
                <a:pathLst>
                  <a:path extrusionOk="0" h="185" w="234">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63" name="Google Shape;1763;p31"/>
          <p:cNvGrpSpPr/>
          <p:nvPr/>
        </p:nvGrpSpPr>
        <p:grpSpPr>
          <a:xfrm>
            <a:off x="350925" y="623687"/>
            <a:ext cx="2133179" cy="3854388"/>
            <a:chOff x="350925" y="623687"/>
            <a:chExt cx="2133179" cy="3854388"/>
          </a:xfrm>
        </p:grpSpPr>
        <p:grpSp>
          <p:nvGrpSpPr>
            <p:cNvPr id="1764" name="Google Shape;1764;p31"/>
            <p:cNvGrpSpPr/>
            <p:nvPr/>
          </p:nvGrpSpPr>
          <p:grpSpPr>
            <a:xfrm>
              <a:off x="1229862" y="1797525"/>
              <a:ext cx="762741" cy="1311759"/>
              <a:chOff x="5309625" y="6138225"/>
              <a:chExt cx="762741" cy="1311759"/>
            </a:xfrm>
          </p:grpSpPr>
          <p:sp>
            <p:nvSpPr>
              <p:cNvPr id="1765" name="Google Shape;1765;p31"/>
              <p:cNvSpPr/>
              <p:nvPr/>
            </p:nvSpPr>
            <p:spPr>
              <a:xfrm>
                <a:off x="5426107" y="6964575"/>
                <a:ext cx="594655" cy="312395"/>
              </a:xfrm>
              <a:custGeom>
                <a:rect b="b" l="l" r="r" t="t"/>
                <a:pathLst>
                  <a:path extrusionOk="0" h="3929" w="7479">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1"/>
              <p:cNvSpPr/>
              <p:nvPr/>
            </p:nvSpPr>
            <p:spPr>
              <a:xfrm>
                <a:off x="5447734" y="6964575"/>
                <a:ext cx="550448" cy="170787"/>
              </a:xfrm>
              <a:custGeom>
                <a:rect b="b" l="l" r="r" t="t"/>
                <a:pathLst>
                  <a:path extrusionOk="0" h="2148" w="6923">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1"/>
              <p:cNvSpPr/>
              <p:nvPr/>
            </p:nvSpPr>
            <p:spPr>
              <a:xfrm>
                <a:off x="5757665" y="7202867"/>
                <a:ext cx="314701" cy="247117"/>
              </a:xfrm>
              <a:custGeom>
                <a:rect b="b" l="l" r="r" t="t"/>
                <a:pathLst>
                  <a:path extrusionOk="0" h="3108" w="3958">
                    <a:moveTo>
                      <a:pt x="3958" y="1"/>
                    </a:moveTo>
                    <a:lnTo>
                      <a:pt x="0" y="2293"/>
                    </a:lnTo>
                    <a:lnTo>
                      <a:pt x="0" y="3108"/>
                    </a:lnTo>
                    <a:lnTo>
                      <a:pt x="3958" y="816"/>
                    </a:lnTo>
                    <a:lnTo>
                      <a:pt x="395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1"/>
              <p:cNvSpPr/>
              <p:nvPr/>
            </p:nvSpPr>
            <p:spPr>
              <a:xfrm>
                <a:off x="5309625" y="7126776"/>
                <a:ext cx="448118" cy="323208"/>
              </a:xfrm>
              <a:custGeom>
                <a:rect b="b" l="l" r="r" t="t"/>
                <a:pathLst>
                  <a:path extrusionOk="0" h="4065" w="5636">
                    <a:moveTo>
                      <a:pt x="1" y="1"/>
                    </a:moveTo>
                    <a:lnTo>
                      <a:pt x="1" y="816"/>
                    </a:lnTo>
                    <a:lnTo>
                      <a:pt x="5635" y="4065"/>
                    </a:lnTo>
                    <a:lnTo>
                      <a:pt x="5635" y="3250"/>
                    </a:lnTo>
                    <a:lnTo>
                      <a:pt x="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1"/>
              <p:cNvSpPr/>
              <p:nvPr/>
            </p:nvSpPr>
            <p:spPr>
              <a:xfrm>
                <a:off x="5309625" y="6943664"/>
                <a:ext cx="762739" cy="441519"/>
              </a:xfrm>
              <a:custGeom>
                <a:rect b="b" l="l" r="r" t="t"/>
                <a:pathLst>
                  <a:path extrusionOk="0" h="5553" w="9593">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1"/>
              <p:cNvSpPr/>
              <p:nvPr/>
            </p:nvSpPr>
            <p:spPr>
              <a:xfrm>
                <a:off x="5466499" y="7097675"/>
                <a:ext cx="349446" cy="220799"/>
              </a:xfrm>
              <a:custGeom>
                <a:rect b="b" l="l" r="r" t="t"/>
                <a:pathLst>
                  <a:path extrusionOk="0" h="2777" w="4395">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1"/>
              <p:cNvSpPr/>
              <p:nvPr/>
            </p:nvSpPr>
            <p:spPr>
              <a:xfrm>
                <a:off x="5466499" y="7201993"/>
                <a:ext cx="26397" cy="50727"/>
              </a:xfrm>
              <a:custGeom>
                <a:rect b="b" l="l" r="r" t="t"/>
                <a:pathLst>
                  <a:path extrusionOk="0" h="638" w="332">
                    <a:moveTo>
                      <a:pt x="331" y="0"/>
                    </a:moveTo>
                    <a:lnTo>
                      <a:pt x="0" y="189"/>
                    </a:lnTo>
                    <a:lnTo>
                      <a:pt x="0" y="638"/>
                    </a:lnTo>
                    <a:lnTo>
                      <a:pt x="331" y="437"/>
                    </a:lnTo>
                    <a:lnTo>
                      <a:pt x="331" y="0"/>
                    </a:lnTo>
                    <a:close/>
                  </a:path>
                </a:pathLst>
              </a:custGeom>
              <a:solidFill>
                <a:schemeClr val="accent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1"/>
              <p:cNvSpPr/>
              <p:nvPr/>
            </p:nvSpPr>
            <p:spPr>
              <a:xfrm>
                <a:off x="5470236" y="7041303"/>
                <a:ext cx="513873" cy="222469"/>
              </a:xfrm>
              <a:custGeom>
                <a:rect b="b" l="l" r="r" t="t"/>
                <a:pathLst>
                  <a:path extrusionOk="0" h="2798" w="6463">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1"/>
              <p:cNvSpPr/>
              <p:nvPr/>
            </p:nvSpPr>
            <p:spPr>
              <a:xfrm>
                <a:off x="5792411" y="7043211"/>
                <a:ext cx="191699" cy="216108"/>
              </a:xfrm>
              <a:custGeom>
                <a:rect b="b" l="l" r="r" t="t"/>
                <a:pathLst>
                  <a:path extrusionOk="0" h="2718" w="2411">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1"/>
              <p:cNvSpPr/>
              <p:nvPr/>
            </p:nvSpPr>
            <p:spPr>
              <a:xfrm>
                <a:off x="5662809" y="7185057"/>
                <a:ext cx="130635" cy="78476"/>
              </a:xfrm>
              <a:custGeom>
                <a:rect b="b" l="l" r="r" t="t"/>
                <a:pathLst>
                  <a:path extrusionOk="0" h="987" w="1643">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1"/>
              <p:cNvSpPr/>
              <p:nvPr/>
            </p:nvSpPr>
            <p:spPr>
              <a:xfrm>
                <a:off x="5527562" y="7135284"/>
                <a:ext cx="138109" cy="124036"/>
              </a:xfrm>
              <a:custGeom>
                <a:rect b="b" l="l" r="r" t="t"/>
                <a:pathLst>
                  <a:path extrusionOk="0" h="1560" w="1737">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31"/>
              <p:cNvSpPr/>
              <p:nvPr/>
            </p:nvSpPr>
            <p:spPr>
              <a:xfrm>
                <a:off x="5470236" y="7042257"/>
                <a:ext cx="59235" cy="166335"/>
              </a:xfrm>
              <a:custGeom>
                <a:rect b="b" l="l" r="r" t="t"/>
                <a:pathLst>
                  <a:path extrusionOk="0" h="2092" w="745">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1"/>
              <p:cNvSpPr/>
              <p:nvPr/>
            </p:nvSpPr>
            <p:spPr>
              <a:xfrm>
                <a:off x="5447734" y="6894368"/>
                <a:ext cx="561738" cy="295221"/>
              </a:xfrm>
              <a:custGeom>
                <a:rect b="b" l="l" r="r" t="t"/>
                <a:pathLst>
                  <a:path extrusionOk="0" h="3713" w="7065">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1"/>
              <p:cNvSpPr/>
              <p:nvPr/>
            </p:nvSpPr>
            <p:spPr>
              <a:xfrm>
                <a:off x="5493691" y="6834735"/>
                <a:ext cx="465054" cy="330682"/>
              </a:xfrm>
              <a:custGeom>
                <a:rect b="b" l="l" r="r" t="t"/>
                <a:pathLst>
                  <a:path extrusionOk="0" h="4159" w="5849">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1"/>
              <p:cNvSpPr/>
              <p:nvPr/>
            </p:nvSpPr>
            <p:spPr>
              <a:xfrm>
                <a:off x="5491291" y="6837035"/>
                <a:ext cx="465054" cy="330682"/>
              </a:xfrm>
              <a:custGeom>
                <a:rect b="b" l="l" r="r" t="t"/>
                <a:pathLst>
                  <a:path extrusionOk="0" h="4159" w="5849">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1"/>
              <p:cNvSpPr/>
              <p:nvPr/>
            </p:nvSpPr>
            <p:spPr>
              <a:xfrm>
                <a:off x="5469281" y="6285239"/>
                <a:ext cx="513873" cy="850837"/>
              </a:xfrm>
              <a:custGeom>
                <a:rect b="b" l="l" r="r" t="t"/>
                <a:pathLst>
                  <a:path extrusionOk="0" h="10701" w="6463">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1"/>
              <p:cNvSpPr/>
              <p:nvPr/>
            </p:nvSpPr>
            <p:spPr>
              <a:xfrm>
                <a:off x="5445334" y="6896668"/>
                <a:ext cx="561738" cy="295221"/>
              </a:xfrm>
              <a:custGeom>
                <a:rect b="b" l="l" r="r" t="t"/>
                <a:pathLst>
                  <a:path extrusionOk="0" h="3713" w="7065">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1"/>
              <p:cNvSpPr/>
              <p:nvPr/>
            </p:nvSpPr>
            <p:spPr>
              <a:xfrm>
                <a:off x="5791457" y="6287148"/>
                <a:ext cx="191699" cy="844476"/>
              </a:xfrm>
              <a:custGeom>
                <a:rect b="b" l="l" r="r" t="t"/>
                <a:pathLst>
                  <a:path extrusionOk="0" h="10621" w="2411">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1"/>
              <p:cNvSpPr/>
              <p:nvPr/>
            </p:nvSpPr>
            <p:spPr>
              <a:xfrm>
                <a:off x="5662809" y="6428915"/>
                <a:ext cx="130635" cy="706923"/>
              </a:xfrm>
              <a:custGeom>
                <a:rect b="b" l="l" r="r" t="t"/>
                <a:pathLst>
                  <a:path extrusionOk="0" h="8891" w="1643">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1"/>
              <p:cNvSpPr/>
              <p:nvPr/>
            </p:nvSpPr>
            <p:spPr>
              <a:xfrm>
                <a:off x="5527562" y="6378187"/>
                <a:ext cx="137155" cy="753437"/>
              </a:xfrm>
              <a:custGeom>
                <a:rect b="b" l="l" r="r" t="t"/>
                <a:pathLst>
                  <a:path extrusionOk="0" h="9476" w="1725">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31"/>
              <p:cNvSpPr/>
              <p:nvPr/>
            </p:nvSpPr>
            <p:spPr>
              <a:xfrm>
                <a:off x="5469281" y="6286194"/>
                <a:ext cx="59314" cy="794702"/>
              </a:xfrm>
              <a:custGeom>
                <a:rect b="b" l="l" r="r" t="t"/>
                <a:pathLst>
                  <a:path extrusionOk="0" h="9995" w="746">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31"/>
              <p:cNvSpPr/>
              <p:nvPr/>
            </p:nvSpPr>
            <p:spPr>
              <a:xfrm>
                <a:off x="5445826" y="6138225"/>
                <a:ext cx="562692" cy="295221"/>
              </a:xfrm>
              <a:custGeom>
                <a:rect b="b" l="l" r="r" t="t"/>
                <a:pathLst>
                  <a:path extrusionOk="0" h="3713" w="7077">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31"/>
              <p:cNvSpPr/>
              <p:nvPr/>
            </p:nvSpPr>
            <p:spPr>
              <a:xfrm>
                <a:off x="5534082" y="6181002"/>
                <a:ext cx="386180" cy="210940"/>
              </a:xfrm>
              <a:custGeom>
                <a:rect b="b" l="l" r="r" t="t"/>
                <a:pathLst>
                  <a:path extrusionOk="0" h="2653" w="4857">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31"/>
              <p:cNvSpPr/>
              <p:nvPr/>
            </p:nvSpPr>
            <p:spPr>
              <a:xfrm>
                <a:off x="5612082" y="6219484"/>
                <a:ext cx="256499" cy="148445"/>
              </a:xfrm>
              <a:custGeom>
                <a:rect b="b" l="l" r="r" t="t"/>
                <a:pathLst>
                  <a:path extrusionOk="0" h="1867" w="3226">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1"/>
              <p:cNvSpPr/>
              <p:nvPr/>
            </p:nvSpPr>
            <p:spPr>
              <a:xfrm>
                <a:off x="5585764" y="6215747"/>
                <a:ext cx="266836" cy="151308"/>
              </a:xfrm>
              <a:custGeom>
                <a:rect b="b" l="l" r="r" t="t"/>
                <a:pathLst>
                  <a:path extrusionOk="0" h="1903" w="3356">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1"/>
              <p:cNvSpPr/>
              <p:nvPr/>
            </p:nvSpPr>
            <p:spPr>
              <a:xfrm>
                <a:off x="5789057" y="6289448"/>
                <a:ext cx="191699" cy="844476"/>
              </a:xfrm>
              <a:custGeom>
                <a:rect b="b" l="l" r="r" t="t"/>
                <a:pathLst>
                  <a:path extrusionOk="0" h="10621" w="2411">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1"/>
              <p:cNvSpPr/>
              <p:nvPr/>
            </p:nvSpPr>
            <p:spPr>
              <a:xfrm>
                <a:off x="5538773" y="6183069"/>
                <a:ext cx="367336" cy="139779"/>
              </a:xfrm>
              <a:custGeom>
                <a:rect b="b" l="l" r="r" t="t"/>
                <a:pathLst>
                  <a:path extrusionOk="0" h="1758" w="462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1"/>
              <p:cNvSpPr/>
              <p:nvPr/>
            </p:nvSpPr>
            <p:spPr>
              <a:xfrm>
                <a:off x="5844093" y="6414841"/>
                <a:ext cx="87381" cy="98672"/>
              </a:xfrm>
              <a:custGeom>
                <a:rect b="b" l="l" r="r" t="t"/>
                <a:pathLst>
                  <a:path extrusionOk="0" h="1241" w="1099">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1"/>
              <p:cNvSpPr/>
              <p:nvPr/>
            </p:nvSpPr>
            <p:spPr>
              <a:xfrm>
                <a:off x="5844093" y="6510651"/>
                <a:ext cx="87381" cy="168243"/>
              </a:xfrm>
              <a:custGeom>
                <a:rect b="b" l="l" r="r" t="t"/>
                <a:pathLst>
                  <a:path extrusionOk="0" h="2116" w="1099">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1"/>
              <p:cNvSpPr/>
              <p:nvPr/>
            </p:nvSpPr>
            <p:spPr>
              <a:xfrm>
                <a:off x="5547281" y="6698534"/>
                <a:ext cx="62018" cy="364474"/>
              </a:xfrm>
              <a:custGeom>
                <a:rect b="b" l="l" r="r" t="t"/>
                <a:pathLst>
                  <a:path extrusionOk="0" h="4584" w="780">
                    <a:moveTo>
                      <a:pt x="0" y="0"/>
                    </a:moveTo>
                    <a:lnTo>
                      <a:pt x="0" y="4135"/>
                    </a:lnTo>
                    <a:lnTo>
                      <a:pt x="780" y="4584"/>
                    </a:lnTo>
                    <a:lnTo>
                      <a:pt x="780" y="449"/>
                    </a:lnTo>
                    <a:lnTo>
                      <a:pt x="0" y="0"/>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1"/>
              <p:cNvSpPr/>
              <p:nvPr/>
            </p:nvSpPr>
            <p:spPr>
              <a:xfrm>
                <a:off x="5547281" y="6626179"/>
                <a:ext cx="62018" cy="91198"/>
              </a:xfrm>
              <a:custGeom>
                <a:rect b="b" l="l" r="r" t="t"/>
                <a:pathLst>
                  <a:path extrusionOk="0" h="1147" w="780">
                    <a:moveTo>
                      <a:pt x="0" y="1"/>
                    </a:moveTo>
                    <a:lnTo>
                      <a:pt x="0" y="686"/>
                    </a:lnTo>
                    <a:lnTo>
                      <a:pt x="780" y="1146"/>
                    </a:lnTo>
                    <a:lnTo>
                      <a:pt x="780" y="449"/>
                    </a:lnTo>
                    <a:lnTo>
                      <a:pt x="0" y="1"/>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1"/>
              <p:cNvSpPr/>
              <p:nvPr/>
            </p:nvSpPr>
            <p:spPr>
              <a:xfrm>
                <a:off x="5547281" y="6444896"/>
                <a:ext cx="62018" cy="202989"/>
              </a:xfrm>
              <a:custGeom>
                <a:rect b="b" l="l" r="r" t="t"/>
                <a:pathLst>
                  <a:path extrusionOk="0" h="2553" w="780">
                    <a:moveTo>
                      <a:pt x="0" y="1"/>
                    </a:moveTo>
                    <a:lnTo>
                      <a:pt x="0" y="2092"/>
                    </a:lnTo>
                    <a:lnTo>
                      <a:pt x="780" y="2552"/>
                    </a:lnTo>
                    <a:lnTo>
                      <a:pt x="780" y="438"/>
                    </a:lnTo>
                    <a:lnTo>
                      <a:pt x="0" y="1"/>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1"/>
              <p:cNvSpPr/>
              <p:nvPr/>
            </p:nvSpPr>
            <p:spPr>
              <a:xfrm>
                <a:off x="5790011" y="7045511"/>
                <a:ext cx="191699" cy="216108"/>
              </a:xfrm>
              <a:custGeom>
                <a:rect b="b" l="l" r="r" t="t"/>
                <a:pathLst>
                  <a:path extrusionOk="0" h="2718" w="2411">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1"/>
              <p:cNvSpPr/>
              <p:nvPr/>
            </p:nvSpPr>
            <p:spPr>
              <a:xfrm>
                <a:off x="5467836" y="7044557"/>
                <a:ext cx="59235" cy="166335"/>
              </a:xfrm>
              <a:custGeom>
                <a:rect b="b" l="l" r="r" t="t"/>
                <a:pathLst>
                  <a:path extrusionOk="0" h="2092" w="745">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1"/>
              <p:cNvSpPr/>
              <p:nvPr/>
            </p:nvSpPr>
            <p:spPr>
              <a:xfrm>
                <a:off x="5466881" y="6288494"/>
                <a:ext cx="59314" cy="794702"/>
              </a:xfrm>
              <a:custGeom>
                <a:rect b="b" l="l" r="r" t="t"/>
                <a:pathLst>
                  <a:path extrusionOk="0" h="9995" w="746">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0" name="Google Shape;1800;p31"/>
            <p:cNvGrpSpPr/>
            <p:nvPr/>
          </p:nvGrpSpPr>
          <p:grpSpPr>
            <a:xfrm>
              <a:off x="350925" y="3668675"/>
              <a:ext cx="1314274" cy="809400"/>
              <a:chOff x="5522300" y="5335650"/>
              <a:chExt cx="1314274" cy="809400"/>
            </a:xfrm>
          </p:grpSpPr>
          <p:sp>
            <p:nvSpPr>
              <p:cNvPr id="1801" name="Google Shape;1801;p31"/>
              <p:cNvSpPr/>
              <p:nvPr/>
            </p:nvSpPr>
            <p:spPr>
              <a:xfrm>
                <a:off x="5522300" y="5959482"/>
                <a:ext cx="311312" cy="185568"/>
              </a:xfrm>
              <a:custGeom>
                <a:rect b="b" l="l" r="r" t="t"/>
                <a:pathLst>
                  <a:path extrusionOk="0" h="3226" w="5412">
                    <a:moveTo>
                      <a:pt x="2730" y="0"/>
                    </a:moveTo>
                    <a:lnTo>
                      <a:pt x="1" y="1512"/>
                    </a:lnTo>
                    <a:lnTo>
                      <a:pt x="3108" y="3225"/>
                    </a:lnTo>
                    <a:lnTo>
                      <a:pt x="5033" y="3048"/>
                    </a:lnTo>
                    <a:lnTo>
                      <a:pt x="5411" y="1855"/>
                    </a:lnTo>
                    <a:lnTo>
                      <a:pt x="2730" y="0"/>
                    </a:lnTo>
                    <a:close/>
                  </a:path>
                </a:pathLst>
              </a:custGeom>
              <a:solidFill>
                <a:srgbClr val="282A2E">
                  <a:alpha val="69803"/>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1"/>
              <p:cNvSpPr/>
              <p:nvPr/>
            </p:nvSpPr>
            <p:spPr>
              <a:xfrm>
                <a:off x="6728491" y="5355380"/>
                <a:ext cx="8858" cy="72076"/>
              </a:xfrm>
              <a:custGeom>
                <a:rect b="b" l="l" r="r" t="t"/>
                <a:pathLst>
                  <a:path extrusionOk="0" h="1253" w="154">
                    <a:moveTo>
                      <a:pt x="154" y="0"/>
                    </a:moveTo>
                    <a:lnTo>
                      <a:pt x="0" y="83"/>
                    </a:lnTo>
                    <a:lnTo>
                      <a:pt x="0" y="1253"/>
                    </a:lnTo>
                    <a:lnTo>
                      <a:pt x="154" y="1170"/>
                    </a:lnTo>
                    <a:lnTo>
                      <a:pt x="154"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1"/>
              <p:cNvSpPr/>
              <p:nvPr/>
            </p:nvSpPr>
            <p:spPr>
              <a:xfrm>
                <a:off x="5720753" y="5941133"/>
                <a:ext cx="66611" cy="169231"/>
              </a:xfrm>
              <a:custGeom>
                <a:rect b="b" l="l" r="r" t="t"/>
                <a:pathLst>
                  <a:path extrusionOk="0" h="2942" w="1158">
                    <a:moveTo>
                      <a:pt x="0" y="0"/>
                    </a:moveTo>
                    <a:lnTo>
                      <a:pt x="0" y="2280"/>
                    </a:lnTo>
                    <a:lnTo>
                      <a:pt x="1158" y="2942"/>
                    </a:lnTo>
                    <a:lnTo>
                      <a:pt x="1158" y="674"/>
                    </a:lnTo>
                    <a:lnTo>
                      <a:pt x="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1"/>
              <p:cNvSpPr/>
              <p:nvPr/>
            </p:nvSpPr>
            <p:spPr>
              <a:xfrm>
                <a:off x="5679279" y="5926867"/>
                <a:ext cx="33363" cy="150191"/>
              </a:xfrm>
              <a:custGeom>
                <a:rect b="b" l="l" r="r" t="t"/>
                <a:pathLst>
                  <a:path extrusionOk="0" h="2611" w="580">
                    <a:moveTo>
                      <a:pt x="1" y="0"/>
                    </a:moveTo>
                    <a:lnTo>
                      <a:pt x="1" y="2280"/>
                    </a:lnTo>
                    <a:lnTo>
                      <a:pt x="579" y="2611"/>
                    </a:lnTo>
                    <a:lnTo>
                      <a:pt x="579" y="343"/>
                    </a:lnTo>
                    <a:lnTo>
                      <a:pt x="1" y="0"/>
                    </a:ln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1"/>
              <p:cNvSpPr/>
              <p:nvPr/>
            </p:nvSpPr>
            <p:spPr>
              <a:xfrm>
                <a:off x="5712585" y="5941133"/>
                <a:ext cx="8226" cy="135926"/>
              </a:xfrm>
              <a:custGeom>
                <a:rect b="b" l="l" r="r" t="t"/>
                <a:pathLst>
                  <a:path extrusionOk="0" h="2363" w="143">
                    <a:moveTo>
                      <a:pt x="142" y="0"/>
                    </a:moveTo>
                    <a:lnTo>
                      <a:pt x="0" y="95"/>
                    </a:lnTo>
                    <a:lnTo>
                      <a:pt x="0" y="2363"/>
                    </a:lnTo>
                    <a:lnTo>
                      <a:pt x="142" y="2280"/>
                    </a:lnTo>
                    <a:lnTo>
                      <a:pt x="142" y="0"/>
                    </a:ln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1"/>
              <p:cNvSpPr/>
              <p:nvPr/>
            </p:nvSpPr>
            <p:spPr>
              <a:xfrm>
                <a:off x="5811811" y="5413133"/>
                <a:ext cx="1024763" cy="721735"/>
              </a:xfrm>
              <a:custGeom>
                <a:rect b="b" l="l" r="r" t="t"/>
                <a:pathLst>
                  <a:path extrusionOk="0" h="12547" w="17815">
                    <a:moveTo>
                      <a:pt x="17815" y="0"/>
                    </a:moveTo>
                    <a:lnTo>
                      <a:pt x="0" y="10278"/>
                    </a:lnTo>
                    <a:lnTo>
                      <a:pt x="0" y="12546"/>
                    </a:lnTo>
                    <a:lnTo>
                      <a:pt x="17815" y="2257"/>
                    </a:lnTo>
                    <a:lnTo>
                      <a:pt x="17815" y="0"/>
                    </a:ln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1"/>
              <p:cNvSpPr/>
              <p:nvPr/>
            </p:nvSpPr>
            <p:spPr>
              <a:xfrm>
                <a:off x="5679279" y="5335650"/>
                <a:ext cx="1157295" cy="668699"/>
              </a:xfrm>
              <a:custGeom>
                <a:rect b="b" l="l" r="r" t="t"/>
                <a:pathLst>
                  <a:path extrusionOk="0" h="11625" w="20119">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1"/>
              <p:cNvSpPr/>
              <p:nvPr/>
            </p:nvSpPr>
            <p:spPr>
              <a:xfrm>
                <a:off x="5747213" y="5525244"/>
                <a:ext cx="762518" cy="439012"/>
              </a:xfrm>
              <a:custGeom>
                <a:rect b="b" l="l" r="r" t="t"/>
                <a:pathLst>
                  <a:path extrusionOk="0" h="7632" w="13256">
                    <a:moveTo>
                      <a:pt x="12688" y="1"/>
                    </a:moveTo>
                    <a:lnTo>
                      <a:pt x="1" y="7313"/>
                    </a:lnTo>
                    <a:lnTo>
                      <a:pt x="568" y="7632"/>
                    </a:lnTo>
                    <a:lnTo>
                      <a:pt x="12688" y="639"/>
                    </a:lnTo>
                    <a:lnTo>
                      <a:pt x="13255" y="308"/>
                    </a:lnTo>
                    <a:lnTo>
                      <a:pt x="12688" y="1"/>
                    </a:ln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1"/>
              <p:cNvSpPr/>
              <p:nvPr/>
            </p:nvSpPr>
            <p:spPr>
              <a:xfrm>
                <a:off x="6519166" y="5373730"/>
                <a:ext cx="250798" cy="145474"/>
              </a:xfrm>
              <a:custGeom>
                <a:rect b="b" l="l" r="r" t="t"/>
                <a:pathLst>
                  <a:path extrusionOk="0" h="2529" w="4360">
                    <a:moveTo>
                      <a:pt x="3816" y="0"/>
                    </a:moveTo>
                    <a:lnTo>
                      <a:pt x="1" y="2209"/>
                    </a:lnTo>
                    <a:lnTo>
                      <a:pt x="556" y="2528"/>
                    </a:lnTo>
                    <a:lnTo>
                      <a:pt x="3816" y="650"/>
                    </a:lnTo>
                    <a:lnTo>
                      <a:pt x="4360" y="331"/>
                    </a:lnTo>
                    <a:lnTo>
                      <a:pt x="3816" y="0"/>
                    </a:ln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1"/>
              <p:cNvSpPr/>
              <p:nvPr/>
            </p:nvSpPr>
            <p:spPr>
              <a:xfrm>
                <a:off x="5707810" y="5916685"/>
                <a:ext cx="38137" cy="22434"/>
              </a:xfrm>
              <a:custGeom>
                <a:rect b="b" l="l" r="r" t="t"/>
                <a:pathLst>
                  <a:path extrusionOk="0" h="390" w="663">
                    <a:moveTo>
                      <a:pt x="178" y="0"/>
                    </a:moveTo>
                    <a:lnTo>
                      <a:pt x="1" y="106"/>
                    </a:lnTo>
                    <a:lnTo>
                      <a:pt x="485" y="390"/>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1"/>
              <p:cNvSpPr/>
              <p:nvPr/>
            </p:nvSpPr>
            <p:spPr>
              <a:xfrm>
                <a:off x="5732948" y="5901730"/>
                <a:ext cx="38828" cy="21801"/>
              </a:xfrm>
              <a:custGeom>
                <a:rect b="b" l="l" r="r" t="t"/>
                <a:pathLst>
                  <a:path extrusionOk="0" h="379" w="675">
                    <a:moveTo>
                      <a:pt x="190" y="0"/>
                    </a:moveTo>
                    <a:lnTo>
                      <a:pt x="1" y="95"/>
                    </a:lnTo>
                    <a:lnTo>
                      <a:pt x="485" y="378"/>
                    </a:lnTo>
                    <a:lnTo>
                      <a:pt x="674" y="272"/>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1"/>
              <p:cNvSpPr/>
              <p:nvPr/>
            </p:nvSpPr>
            <p:spPr>
              <a:xfrm>
                <a:off x="5759466" y="5886774"/>
                <a:ext cx="38137" cy="22491"/>
              </a:xfrm>
              <a:custGeom>
                <a:rect b="b" l="l" r="r" t="t"/>
                <a:pathLst>
                  <a:path extrusionOk="0" h="391" w="663">
                    <a:moveTo>
                      <a:pt x="178" y="0"/>
                    </a:moveTo>
                    <a:lnTo>
                      <a:pt x="1" y="107"/>
                    </a:lnTo>
                    <a:lnTo>
                      <a:pt x="473" y="390"/>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1"/>
              <p:cNvSpPr/>
              <p:nvPr/>
            </p:nvSpPr>
            <p:spPr>
              <a:xfrm>
                <a:off x="5784603" y="5871818"/>
                <a:ext cx="38137" cy="21801"/>
              </a:xfrm>
              <a:custGeom>
                <a:rect b="b" l="l" r="r" t="t"/>
                <a:pathLst>
                  <a:path extrusionOk="0" h="379" w="663">
                    <a:moveTo>
                      <a:pt x="201" y="0"/>
                    </a:moveTo>
                    <a:lnTo>
                      <a:pt x="1" y="107"/>
                    </a:lnTo>
                    <a:lnTo>
                      <a:pt x="497" y="378"/>
                    </a:lnTo>
                    <a:lnTo>
                      <a:pt x="662" y="284"/>
                    </a:lnTo>
                    <a:lnTo>
                      <a:pt x="201"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1"/>
              <p:cNvSpPr/>
              <p:nvPr/>
            </p:nvSpPr>
            <p:spPr>
              <a:xfrm>
                <a:off x="5810431" y="5857552"/>
                <a:ext cx="38770" cy="21801"/>
              </a:xfrm>
              <a:custGeom>
                <a:rect b="b" l="l" r="r" t="t"/>
                <a:pathLst>
                  <a:path extrusionOk="0" h="379" w="674">
                    <a:moveTo>
                      <a:pt x="190" y="0"/>
                    </a:moveTo>
                    <a:lnTo>
                      <a:pt x="1" y="95"/>
                    </a:lnTo>
                    <a:lnTo>
                      <a:pt x="485" y="378"/>
                    </a:lnTo>
                    <a:lnTo>
                      <a:pt x="674" y="272"/>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1"/>
              <p:cNvSpPr/>
              <p:nvPr/>
            </p:nvSpPr>
            <p:spPr>
              <a:xfrm>
                <a:off x="5836948" y="5841906"/>
                <a:ext cx="38080" cy="22491"/>
              </a:xfrm>
              <a:custGeom>
                <a:rect b="b" l="l" r="r" t="t"/>
                <a:pathLst>
                  <a:path extrusionOk="0" h="391" w="662">
                    <a:moveTo>
                      <a:pt x="177" y="1"/>
                    </a:moveTo>
                    <a:lnTo>
                      <a:pt x="0" y="107"/>
                    </a:lnTo>
                    <a:lnTo>
                      <a:pt x="473" y="390"/>
                    </a:lnTo>
                    <a:lnTo>
                      <a:pt x="662" y="284"/>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1"/>
              <p:cNvSpPr/>
              <p:nvPr/>
            </p:nvSpPr>
            <p:spPr>
              <a:xfrm>
                <a:off x="5862086" y="5827640"/>
                <a:ext cx="38080" cy="21801"/>
              </a:xfrm>
              <a:custGeom>
                <a:rect b="b" l="l" r="r" t="t"/>
                <a:pathLst>
                  <a:path extrusionOk="0" h="379" w="662">
                    <a:moveTo>
                      <a:pt x="189" y="1"/>
                    </a:moveTo>
                    <a:lnTo>
                      <a:pt x="0" y="107"/>
                    </a:lnTo>
                    <a:lnTo>
                      <a:pt x="485" y="379"/>
                    </a:lnTo>
                    <a:lnTo>
                      <a:pt x="662"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1"/>
              <p:cNvSpPr/>
              <p:nvPr/>
            </p:nvSpPr>
            <p:spPr>
              <a:xfrm>
                <a:off x="5887913" y="5811994"/>
                <a:ext cx="38770" cy="22491"/>
              </a:xfrm>
              <a:custGeom>
                <a:rect b="b" l="l" r="r" t="t"/>
                <a:pathLst>
                  <a:path extrusionOk="0" h="391" w="674">
                    <a:moveTo>
                      <a:pt x="189" y="1"/>
                    </a:moveTo>
                    <a:lnTo>
                      <a:pt x="0" y="107"/>
                    </a:lnTo>
                    <a:lnTo>
                      <a:pt x="485" y="391"/>
                    </a:lnTo>
                    <a:lnTo>
                      <a:pt x="674"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1"/>
              <p:cNvSpPr/>
              <p:nvPr/>
            </p:nvSpPr>
            <p:spPr>
              <a:xfrm>
                <a:off x="5913741" y="5797038"/>
                <a:ext cx="38770" cy="23182"/>
              </a:xfrm>
              <a:custGeom>
                <a:rect b="b" l="l" r="r" t="t"/>
                <a:pathLst>
                  <a:path extrusionOk="0" h="403" w="674">
                    <a:moveTo>
                      <a:pt x="177" y="1"/>
                    </a:moveTo>
                    <a:lnTo>
                      <a:pt x="0" y="119"/>
                    </a:lnTo>
                    <a:lnTo>
                      <a:pt x="484" y="403"/>
                    </a:lnTo>
                    <a:lnTo>
                      <a:pt x="674" y="284"/>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1"/>
              <p:cNvSpPr/>
              <p:nvPr/>
            </p:nvSpPr>
            <p:spPr>
              <a:xfrm>
                <a:off x="5939569" y="5782773"/>
                <a:ext cx="38770" cy="21801"/>
              </a:xfrm>
              <a:custGeom>
                <a:rect b="b" l="l" r="r" t="t"/>
                <a:pathLst>
                  <a:path extrusionOk="0" h="379" w="674">
                    <a:moveTo>
                      <a:pt x="189" y="1"/>
                    </a:moveTo>
                    <a:lnTo>
                      <a:pt x="0" y="95"/>
                    </a:lnTo>
                    <a:lnTo>
                      <a:pt x="484" y="379"/>
                    </a:lnTo>
                    <a:lnTo>
                      <a:pt x="673" y="273"/>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1"/>
              <p:cNvSpPr/>
              <p:nvPr/>
            </p:nvSpPr>
            <p:spPr>
              <a:xfrm>
                <a:off x="5964706" y="5767184"/>
                <a:ext cx="39460" cy="23124"/>
              </a:xfrm>
              <a:custGeom>
                <a:rect b="b" l="l" r="r" t="t"/>
                <a:pathLst>
                  <a:path extrusionOk="0" h="402" w="686">
                    <a:moveTo>
                      <a:pt x="189" y="0"/>
                    </a:moveTo>
                    <a:lnTo>
                      <a:pt x="0" y="118"/>
                    </a:lnTo>
                    <a:lnTo>
                      <a:pt x="484" y="402"/>
                    </a:lnTo>
                    <a:lnTo>
                      <a:pt x="685" y="284"/>
                    </a:lnTo>
                    <a:lnTo>
                      <a:pt x="18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1"/>
              <p:cNvSpPr/>
              <p:nvPr/>
            </p:nvSpPr>
            <p:spPr>
              <a:xfrm>
                <a:off x="5991166" y="5752919"/>
                <a:ext cx="38137" cy="21801"/>
              </a:xfrm>
              <a:custGeom>
                <a:rect b="b" l="l" r="r" t="t"/>
                <a:pathLst>
                  <a:path extrusionOk="0" h="379" w="663">
                    <a:moveTo>
                      <a:pt x="178" y="0"/>
                    </a:moveTo>
                    <a:lnTo>
                      <a:pt x="1" y="106"/>
                    </a:lnTo>
                    <a:lnTo>
                      <a:pt x="485" y="378"/>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1"/>
              <p:cNvSpPr/>
              <p:nvPr/>
            </p:nvSpPr>
            <p:spPr>
              <a:xfrm>
                <a:off x="6016994" y="5737273"/>
                <a:ext cx="38828" cy="23182"/>
              </a:xfrm>
              <a:custGeom>
                <a:rect b="b" l="l" r="r" t="t"/>
                <a:pathLst>
                  <a:path extrusionOk="0" h="403" w="675">
                    <a:moveTo>
                      <a:pt x="190" y="0"/>
                    </a:moveTo>
                    <a:lnTo>
                      <a:pt x="1" y="119"/>
                    </a:lnTo>
                    <a:lnTo>
                      <a:pt x="485" y="402"/>
                    </a:lnTo>
                    <a:lnTo>
                      <a:pt x="674"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1"/>
              <p:cNvSpPr/>
              <p:nvPr/>
            </p:nvSpPr>
            <p:spPr>
              <a:xfrm>
                <a:off x="6042131" y="5723007"/>
                <a:ext cx="39518" cy="22491"/>
              </a:xfrm>
              <a:custGeom>
                <a:rect b="b" l="l" r="r" t="t"/>
                <a:pathLst>
                  <a:path extrusionOk="0" h="391" w="687">
                    <a:moveTo>
                      <a:pt x="190" y="0"/>
                    </a:moveTo>
                    <a:lnTo>
                      <a:pt x="1" y="107"/>
                    </a:lnTo>
                    <a:lnTo>
                      <a:pt x="485" y="390"/>
                    </a:lnTo>
                    <a:lnTo>
                      <a:pt x="686"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1"/>
              <p:cNvSpPr/>
              <p:nvPr/>
            </p:nvSpPr>
            <p:spPr>
              <a:xfrm>
                <a:off x="6068649" y="5708051"/>
                <a:ext cx="38137" cy="22491"/>
              </a:xfrm>
              <a:custGeom>
                <a:rect b="b" l="l" r="r" t="t"/>
                <a:pathLst>
                  <a:path extrusionOk="0" h="391" w="663">
                    <a:moveTo>
                      <a:pt x="178" y="0"/>
                    </a:moveTo>
                    <a:lnTo>
                      <a:pt x="1" y="119"/>
                    </a:lnTo>
                    <a:lnTo>
                      <a:pt x="485" y="390"/>
                    </a:lnTo>
                    <a:lnTo>
                      <a:pt x="662" y="272"/>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1"/>
              <p:cNvSpPr/>
              <p:nvPr/>
            </p:nvSpPr>
            <p:spPr>
              <a:xfrm>
                <a:off x="6093787" y="5693095"/>
                <a:ext cx="39460" cy="22491"/>
              </a:xfrm>
              <a:custGeom>
                <a:rect b="b" l="l" r="r" t="t"/>
                <a:pathLst>
                  <a:path extrusionOk="0" h="391" w="686">
                    <a:moveTo>
                      <a:pt x="201" y="1"/>
                    </a:moveTo>
                    <a:lnTo>
                      <a:pt x="1" y="107"/>
                    </a:lnTo>
                    <a:lnTo>
                      <a:pt x="497" y="390"/>
                    </a:lnTo>
                    <a:lnTo>
                      <a:pt x="686" y="284"/>
                    </a:lnTo>
                    <a:lnTo>
                      <a:pt x="20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1"/>
              <p:cNvSpPr/>
              <p:nvPr/>
            </p:nvSpPr>
            <p:spPr>
              <a:xfrm>
                <a:off x="6120305" y="5678139"/>
                <a:ext cx="38080" cy="23182"/>
              </a:xfrm>
              <a:custGeom>
                <a:rect b="b" l="l" r="r" t="t"/>
                <a:pathLst>
                  <a:path extrusionOk="0" h="403" w="662">
                    <a:moveTo>
                      <a:pt x="178" y="1"/>
                    </a:moveTo>
                    <a:lnTo>
                      <a:pt x="0" y="119"/>
                    </a:lnTo>
                    <a:lnTo>
                      <a:pt x="473" y="402"/>
                    </a:lnTo>
                    <a:lnTo>
                      <a:pt x="662" y="284"/>
                    </a:lnTo>
                    <a:lnTo>
                      <a:pt x="17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1"/>
              <p:cNvSpPr/>
              <p:nvPr/>
            </p:nvSpPr>
            <p:spPr>
              <a:xfrm>
                <a:off x="6145442" y="5663874"/>
                <a:ext cx="38770" cy="21801"/>
              </a:xfrm>
              <a:custGeom>
                <a:rect b="b" l="l" r="r" t="t"/>
                <a:pathLst>
                  <a:path extrusionOk="0" h="379" w="674">
                    <a:moveTo>
                      <a:pt x="201" y="1"/>
                    </a:moveTo>
                    <a:lnTo>
                      <a:pt x="0" y="95"/>
                    </a:lnTo>
                    <a:lnTo>
                      <a:pt x="497" y="379"/>
                    </a:lnTo>
                    <a:lnTo>
                      <a:pt x="674" y="272"/>
                    </a:lnTo>
                    <a:lnTo>
                      <a:pt x="20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1"/>
              <p:cNvSpPr/>
              <p:nvPr/>
            </p:nvSpPr>
            <p:spPr>
              <a:xfrm>
                <a:off x="6171270" y="5648228"/>
                <a:ext cx="39460" cy="22491"/>
              </a:xfrm>
              <a:custGeom>
                <a:rect b="b" l="l" r="r" t="t"/>
                <a:pathLst>
                  <a:path extrusionOk="0" h="391" w="686">
                    <a:moveTo>
                      <a:pt x="189" y="1"/>
                    </a:moveTo>
                    <a:lnTo>
                      <a:pt x="0" y="107"/>
                    </a:lnTo>
                    <a:lnTo>
                      <a:pt x="485" y="391"/>
                    </a:lnTo>
                    <a:lnTo>
                      <a:pt x="686"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1"/>
              <p:cNvSpPr/>
              <p:nvPr/>
            </p:nvSpPr>
            <p:spPr>
              <a:xfrm>
                <a:off x="6197787" y="5633962"/>
                <a:ext cx="38080" cy="21801"/>
              </a:xfrm>
              <a:custGeom>
                <a:rect b="b" l="l" r="r" t="t"/>
                <a:pathLst>
                  <a:path extrusionOk="0" h="379" w="662">
                    <a:moveTo>
                      <a:pt x="177" y="1"/>
                    </a:moveTo>
                    <a:lnTo>
                      <a:pt x="0" y="107"/>
                    </a:lnTo>
                    <a:lnTo>
                      <a:pt x="484" y="379"/>
                    </a:lnTo>
                    <a:lnTo>
                      <a:pt x="662" y="284"/>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1"/>
              <p:cNvSpPr/>
              <p:nvPr/>
            </p:nvSpPr>
            <p:spPr>
              <a:xfrm>
                <a:off x="6222925" y="5618373"/>
                <a:ext cx="38770" cy="22434"/>
              </a:xfrm>
              <a:custGeom>
                <a:rect b="b" l="l" r="r" t="t"/>
                <a:pathLst>
                  <a:path extrusionOk="0" h="390" w="674">
                    <a:moveTo>
                      <a:pt x="201" y="0"/>
                    </a:moveTo>
                    <a:lnTo>
                      <a:pt x="0" y="106"/>
                    </a:lnTo>
                    <a:lnTo>
                      <a:pt x="496" y="390"/>
                    </a:lnTo>
                    <a:lnTo>
                      <a:pt x="674" y="284"/>
                    </a:lnTo>
                    <a:lnTo>
                      <a:pt x="201"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1"/>
              <p:cNvSpPr/>
              <p:nvPr/>
            </p:nvSpPr>
            <p:spPr>
              <a:xfrm>
                <a:off x="6248752" y="5604050"/>
                <a:ext cx="38770" cy="22491"/>
              </a:xfrm>
              <a:custGeom>
                <a:rect b="b" l="l" r="r" t="t"/>
                <a:pathLst>
                  <a:path extrusionOk="0" h="391" w="674">
                    <a:moveTo>
                      <a:pt x="189" y="1"/>
                    </a:moveTo>
                    <a:lnTo>
                      <a:pt x="0" y="107"/>
                    </a:lnTo>
                    <a:lnTo>
                      <a:pt x="484" y="391"/>
                    </a:lnTo>
                    <a:lnTo>
                      <a:pt x="673" y="285"/>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1"/>
              <p:cNvSpPr/>
              <p:nvPr/>
            </p:nvSpPr>
            <p:spPr>
              <a:xfrm>
                <a:off x="6275213" y="5589152"/>
                <a:ext cx="38137" cy="21801"/>
              </a:xfrm>
              <a:custGeom>
                <a:rect b="b" l="l" r="r" t="t"/>
                <a:pathLst>
                  <a:path extrusionOk="0" h="379" w="663">
                    <a:moveTo>
                      <a:pt x="178" y="0"/>
                    </a:moveTo>
                    <a:lnTo>
                      <a:pt x="1" y="95"/>
                    </a:lnTo>
                    <a:lnTo>
                      <a:pt x="485" y="378"/>
                    </a:lnTo>
                    <a:lnTo>
                      <a:pt x="662" y="272"/>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1"/>
              <p:cNvSpPr/>
              <p:nvPr/>
            </p:nvSpPr>
            <p:spPr>
              <a:xfrm>
                <a:off x="6300350" y="5574196"/>
                <a:ext cx="39518" cy="22491"/>
              </a:xfrm>
              <a:custGeom>
                <a:rect b="b" l="l" r="r" t="t"/>
                <a:pathLst>
                  <a:path extrusionOk="0" h="391" w="687">
                    <a:moveTo>
                      <a:pt x="190" y="0"/>
                    </a:moveTo>
                    <a:lnTo>
                      <a:pt x="1" y="107"/>
                    </a:lnTo>
                    <a:lnTo>
                      <a:pt x="485" y="390"/>
                    </a:lnTo>
                    <a:lnTo>
                      <a:pt x="686"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1"/>
              <p:cNvSpPr/>
              <p:nvPr/>
            </p:nvSpPr>
            <p:spPr>
              <a:xfrm>
                <a:off x="6326178" y="5559240"/>
                <a:ext cx="38828" cy="21801"/>
              </a:xfrm>
              <a:custGeom>
                <a:rect b="b" l="l" r="r" t="t"/>
                <a:pathLst>
                  <a:path extrusionOk="0" h="379" w="675">
                    <a:moveTo>
                      <a:pt x="190" y="0"/>
                    </a:moveTo>
                    <a:lnTo>
                      <a:pt x="1" y="107"/>
                    </a:lnTo>
                    <a:lnTo>
                      <a:pt x="485" y="378"/>
                    </a:lnTo>
                    <a:lnTo>
                      <a:pt x="674"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1"/>
              <p:cNvSpPr/>
              <p:nvPr/>
            </p:nvSpPr>
            <p:spPr>
              <a:xfrm>
                <a:off x="6352005" y="5544975"/>
                <a:ext cx="38828" cy="21801"/>
              </a:xfrm>
              <a:custGeom>
                <a:rect b="b" l="l" r="r" t="t"/>
                <a:pathLst>
                  <a:path extrusionOk="0" h="379" w="675">
                    <a:moveTo>
                      <a:pt x="178" y="0"/>
                    </a:moveTo>
                    <a:lnTo>
                      <a:pt x="1" y="95"/>
                    </a:lnTo>
                    <a:lnTo>
                      <a:pt x="497" y="378"/>
                    </a:lnTo>
                    <a:lnTo>
                      <a:pt x="674" y="260"/>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1"/>
              <p:cNvSpPr/>
              <p:nvPr/>
            </p:nvSpPr>
            <p:spPr>
              <a:xfrm>
                <a:off x="6377833" y="5529328"/>
                <a:ext cx="38770" cy="22491"/>
              </a:xfrm>
              <a:custGeom>
                <a:rect b="b" l="l" r="r" t="t"/>
                <a:pathLst>
                  <a:path extrusionOk="0" h="391" w="674">
                    <a:moveTo>
                      <a:pt x="190" y="1"/>
                    </a:moveTo>
                    <a:lnTo>
                      <a:pt x="1" y="107"/>
                    </a:lnTo>
                    <a:lnTo>
                      <a:pt x="485" y="390"/>
                    </a:lnTo>
                    <a:lnTo>
                      <a:pt x="674" y="284"/>
                    </a:lnTo>
                    <a:lnTo>
                      <a:pt x="19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1"/>
              <p:cNvSpPr/>
              <p:nvPr/>
            </p:nvSpPr>
            <p:spPr>
              <a:xfrm>
                <a:off x="6404351" y="5514373"/>
                <a:ext cx="38080" cy="22491"/>
              </a:xfrm>
              <a:custGeom>
                <a:rect b="b" l="l" r="r" t="t"/>
                <a:pathLst>
                  <a:path extrusionOk="0" h="391" w="662">
                    <a:moveTo>
                      <a:pt x="177" y="1"/>
                    </a:moveTo>
                    <a:lnTo>
                      <a:pt x="0" y="119"/>
                    </a:lnTo>
                    <a:lnTo>
                      <a:pt x="473" y="390"/>
                    </a:lnTo>
                    <a:lnTo>
                      <a:pt x="662" y="272"/>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1"/>
              <p:cNvSpPr/>
              <p:nvPr/>
            </p:nvSpPr>
            <p:spPr>
              <a:xfrm>
                <a:off x="6429488" y="5499417"/>
                <a:ext cx="38080" cy="22491"/>
              </a:xfrm>
              <a:custGeom>
                <a:rect b="b" l="l" r="r" t="t"/>
                <a:pathLst>
                  <a:path extrusionOk="0" h="391" w="662">
                    <a:moveTo>
                      <a:pt x="178" y="1"/>
                    </a:moveTo>
                    <a:lnTo>
                      <a:pt x="0" y="107"/>
                    </a:lnTo>
                    <a:lnTo>
                      <a:pt x="485" y="391"/>
                    </a:lnTo>
                    <a:lnTo>
                      <a:pt x="662" y="284"/>
                    </a:lnTo>
                    <a:lnTo>
                      <a:pt x="17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1"/>
              <p:cNvSpPr/>
              <p:nvPr/>
            </p:nvSpPr>
            <p:spPr>
              <a:xfrm>
                <a:off x="6455316" y="5484461"/>
                <a:ext cx="38770" cy="23182"/>
              </a:xfrm>
              <a:custGeom>
                <a:rect b="b" l="l" r="r" t="t"/>
                <a:pathLst>
                  <a:path extrusionOk="0" h="403" w="674">
                    <a:moveTo>
                      <a:pt x="189" y="1"/>
                    </a:moveTo>
                    <a:lnTo>
                      <a:pt x="0" y="119"/>
                    </a:lnTo>
                    <a:lnTo>
                      <a:pt x="485" y="403"/>
                    </a:lnTo>
                    <a:lnTo>
                      <a:pt x="674"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1"/>
              <p:cNvSpPr/>
              <p:nvPr/>
            </p:nvSpPr>
            <p:spPr>
              <a:xfrm>
                <a:off x="6481144" y="5470195"/>
                <a:ext cx="38080" cy="21801"/>
              </a:xfrm>
              <a:custGeom>
                <a:rect b="b" l="l" r="r" t="t"/>
                <a:pathLst>
                  <a:path extrusionOk="0" h="379" w="662">
                    <a:moveTo>
                      <a:pt x="177" y="1"/>
                    </a:moveTo>
                    <a:lnTo>
                      <a:pt x="0" y="95"/>
                    </a:lnTo>
                    <a:lnTo>
                      <a:pt x="473" y="379"/>
                    </a:lnTo>
                    <a:lnTo>
                      <a:pt x="662" y="273"/>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1"/>
              <p:cNvSpPr/>
              <p:nvPr/>
            </p:nvSpPr>
            <p:spPr>
              <a:xfrm>
                <a:off x="6506971" y="5454607"/>
                <a:ext cx="38080" cy="23124"/>
              </a:xfrm>
              <a:custGeom>
                <a:rect b="b" l="l" r="r" t="t"/>
                <a:pathLst>
                  <a:path extrusionOk="0" h="402" w="662">
                    <a:moveTo>
                      <a:pt x="189" y="0"/>
                    </a:moveTo>
                    <a:lnTo>
                      <a:pt x="0" y="118"/>
                    </a:lnTo>
                    <a:lnTo>
                      <a:pt x="484" y="402"/>
                    </a:lnTo>
                    <a:lnTo>
                      <a:pt x="662" y="284"/>
                    </a:lnTo>
                    <a:lnTo>
                      <a:pt x="18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1"/>
              <p:cNvSpPr/>
              <p:nvPr/>
            </p:nvSpPr>
            <p:spPr>
              <a:xfrm>
                <a:off x="6532109" y="5440341"/>
                <a:ext cx="39460" cy="21801"/>
              </a:xfrm>
              <a:custGeom>
                <a:rect b="b" l="l" r="r" t="t"/>
                <a:pathLst>
                  <a:path extrusionOk="0" h="379" w="686">
                    <a:moveTo>
                      <a:pt x="201" y="0"/>
                    </a:moveTo>
                    <a:lnTo>
                      <a:pt x="0" y="106"/>
                    </a:lnTo>
                    <a:lnTo>
                      <a:pt x="496" y="378"/>
                    </a:lnTo>
                    <a:lnTo>
                      <a:pt x="685" y="284"/>
                    </a:lnTo>
                    <a:lnTo>
                      <a:pt x="201"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1"/>
              <p:cNvSpPr/>
              <p:nvPr/>
            </p:nvSpPr>
            <p:spPr>
              <a:xfrm>
                <a:off x="6558569" y="5424695"/>
                <a:ext cx="38137" cy="23124"/>
              </a:xfrm>
              <a:custGeom>
                <a:rect b="b" l="l" r="r" t="t"/>
                <a:pathLst>
                  <a:path extrusionOk="0" h="402" w="663">
                    <a:moveTo>
                      <a:pt x="178" y="0"/>
                    </a:moveTo>
                    <a:lnTo>
                      <a:pt x="1" y="118"/>
                    </a:lnTo>
                    <a:lnTo>
                      <a:pt x="485" y="402"/>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1"/>
              <p:cNvSpPr/>
              <p:nvPr/>
            </p:nvSpPr>
            <p:spPr>
              <a:xfrm>
                <a:off x="6584397" y="5410429"/>
                <a:ext cx="38828" cy="22491"/>
              </a:xfrm>
              <a:custGeom>
                <a:rect b="b" l="l" r="r" t="t"/>
                <a:pathLst>
                  <a:path extrusionOk="0" h="391" w="675">
                    <a:moveTo>
                      <a:pt x="190" y="0"/>
                    </a:moveTo>
                    <a:lnTo>
                      <a:pt x="1" y="107"/>
                    </a:lnTo>
                    <a:lnTo>
                      <a:pt x="485" y="390"/>
                    </a:lnTo>
                    <a:lnTo>
                      <a:pt x="674"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1"/>
              <p:cNvSpPr/>
              <p:nvPr/>
            </p:nvSpPr>
            <p:spPr>
              <a:xfrm>
                <a:off x="6609534" y="5395473"/>
                <a:ext cx="39518" cy="22491"/>
              </a:xfrm>
              <a:custGeom>
                <a:rect b="b" l="l" r="r" t="t"/>
                <a:pathLst>
                  <a:path extrusionOk="0" h="391" w="687">
                    <a:moveTo>
                      <a:pt x="190" y="0"/>
                    </a:moveTo>
                    <a:lnTo>
                      <a:pt x="1" y="118"/>
                    </a:lnTo>
                    <a:lnTo>
                      <a:pt x="485" y="390"/>
                    </a:lnTo>
                    <a:lnTo>
                      <a:pt x="686" y="272"/>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1"/>
              <p:cNvSpPr/>
              <p:nvPr/>
            </p:nvSpPr>
            <p:spPr>
              <a:xfrm>
                <a:off x="6636052" y="5380518"/>
                <a:ext cx="38137" cy="22491"/>
              </a:xfrm>
              <a:custGeom>
                <a:rect b="b" l="l" r="r" t="t"/>
                <a:pathLst>
                  <a:path extrusionOk="0" h="391" w="663">
                    <a:moveTo>
                      <a:pt x="178" y="0"/>
                    </a:moveTo>
                    <a:lnTo>
                      <a:pt x="1" y="107"/>
                    </a:lnTo>
                    <a:lnTo>
                      <a:pt x="485" y="390"/>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1"/>
              <p:cNvSpPr/>
              <p:nvPr/>
            </p:nvSpPr>
            <p:spPr>
              <a:xfrm>
                <a:off x="6661189" y="5365562"/>
                <a:ext cx="39460" cy="21801"/>
              </a:xfrm>
              <a:custGeom>
                <a:rect b="b" l="l" r="r" t="t"/>
                <a:pathLst>
                  <a:path extrusionOk="0" h="379" w="686">
                    <a:moveTo>
                      <a:pt x="190" y="1"/>
                    </a:moveTo>
                    <a:lnTo>
                      <a:pt x="1" y="107"/>
                    </a:lnTo>
                    <a:lnTo>
                      <a:pt x="485" y="379"/>
                    </a:lnTo>
                    <a:lnTo>
                      <a:pt x="686" y="284"/>
                    </a:lnTo>
                    <a:lnTo>
                      <a:pt x="19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1"/>
              <p:cNvSpPr/>
              <p:nvPr/>
            </p:nvSpPr>
            <p:spPr>
              <a:xfrm>
                <a:off x="6687017" y="5351296"/>
                <a:ext cx="38770" cy="21801"/>
              </a:xfrm>
              <a:custGeom>
                <a:rect b="b" l="l" r="r" t="t"/>
                <a:pathLst>
                  <a:path extrusionOk="0" h="379" w="674">
                    <a:moveTo>
                      <a:pt x="190" y="0"/>
                    </a:moveTo>
                    <a:lnTo>
                      <a:pt x="1" y="95"/>
                    </a:lnTo>
                    <a:lnTo>
                      <a:pt x="485" y="379"/>
                    </a:lnTo>
                    <a:lnTo>
                      <a:pt x="674" y="272"/>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1"/>
              <p:cNvSpPr/>
              <p:nvPr/>
            </p:nvSpPr>
            <p:spPr>
              <a:xfrm>
                <a:off x="5794784" y="5966960"/>
                <a:ext cx="38828" cy="23124"/>
              </a:xfrm>
              <a:custGeom>
                <a:rect b="b" l="l" r="r" t="t"/>
                <a:pathLst>
                  <a:path extrusionOk="0" h="402" w="675">
                    <a:moveTo>
                      <a:pt x="190" y="0"/>
                    </a:moveTo>
                    <a:lnTo>
                      <a:pt x="1" y="118"/>
                    </a:lnTo>
                    <a:lnTo>
                      <a:pt x="485" y="402"/>
                    </a:lnTo>
                    <a:lnTo>
                      <a:pt x="674"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1"/>
              <p:cNvSpPr/>
              <p:nvPr/>
            </p:nvSpPr>
            <p:spPr>
              <a:xfrm>
                <a:off x="5820612" y="5952695"/>
                <a:ext cx="38828" cy="21801"/>
              </a:xfrm>
              <a:custGeom>
                <a:rect b="b" l="l" r="r" t="t"/>
                <a:pathLst>
                  <a:path extrusionOk="0" h="379" w="675">
                    <a:moveTo>
                      <a:pt x="190" y="0"/>
                    </a:moveTo>
                    <a:lnTo>
                      <a:pt x="1" y="95"/>
                    </a:lnTo>
                    <a:lnTo>
                      <a:pt x="485" y="378"/>
                    </a:lnTo>
                    <a:lnTo>
                      <a:pt x="674" y="272"/>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1"/>
              <p:cNvSpPr/>
              <p:nvPr/>
            </p:nvSpPr>
            <p:spPr>
              <a:xfrm>
                <a:off x="5847130" y="5937048"/>
                <a:ext cx="38080" cy="22491"/>
              </a:xfrm>
              <a:custGeom>
                <a:rect b="b" l="l" r="r" t="t"/>
                <a:pathLst>
                  <a:path extrusionOk="0" h="391" w="662">
                    <a:moveTo>
                      <a:pt x="166" y="0"/>
                    </a:moveTo>
                    <a:lnTo>
                      <a:pt x="0" y="107"/>
                    </a:lnTo>
                    <a:lnTo>
                      <a:pt x="485" y="390"/>
                    </a:lnTo>
                    <a:lnTo>
                      <a:pt x="662" y="284"/>
                    </a:lnTo>
                    <a:lnTo>
                      <a:pt x="166"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1"/>
              <p:cNvSpPr/>
              <p:nvPr/>
            </p:nvSpPr>
            <p:spPr>
              <a:xfrm>
                <a:off x="5872267" y="5922783"/>
                <a:ext cx="39460" cy="21801"/>
              </a:xfrm>
              <a:custGeom>
                <a:rect b="b" l="l" r="r" t="t"/>
                <a:pathLst>
                  <a:path extrusionOk="0" h="379" w="686">
                    <a:moveTo>
                      <a:pt x="190" y="0"/>
                    </a:moveTo>
                    <a:lnTo>
                      <a:pt x="1" y="107"/>
                    </a:lnTo>
                    <a:lnTo>
                      <a:pt x="485" y="378"/>
                    </a:lnTo>
                    <a:lnTo>
                      <a:pt x="686"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1"/>
              <p:cNvSpPr/>
              <p:nvPr/>
            </p:nvSpPr>
            <p:spPr>
              <a:xfrm>
                <a:off x="5898095" y="5907137"/>
                <a:ext cx="38770" cy="22491"/>
              </a:xfrm>
              <a:custGeom>
                <a:rect b="b" l="l" r="r" t="t"/>
                <a:pathLst>
                  <a:path extrusionOk="0" h="391" w="674">
                    <a:moveTo>
                      <a:pt x="189" y="1"/>
                    </a:moveTo>
                    <a:lnTo>
                      <a:pt x="0" y="107"/>
                    </a:lnTo>
                    <a:lnTo>
                      <a:pt x="485" y="391"/>
                    </a:lnTo>
                    <a:lnTo>
                      <a:pt x="674"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1"/>
              <p:cNvSpPr/>
              <p:nvPr/>
            </p:nvSpPr>
            <p:spPr>
              <a:xfrm>
                <a:off x="5923923" y="5892871"/>
                <a:ext cx="38770" cy="22491"/>
              </a:xfrm>
              <a:custGeom>
                <a:rect b="b" l="l" r="r" t="t"/>
                <a:pathLst>
                  <a:path extrusionOk="0" h="391" w="674">
                    <a:moveTo>
                      <a:pt x="178" y="1"/>
                    </a:moveTo>
                    <a:lnTo>
                      <a:pt x="0" y="107"/>
                    </a:lnTo>
                    <a:lnTo>
                      <a:pt x="497" y="390"/>
                    </a:lnTo>
                    <a:lnTo>
                      <a:pt x="674" y="284"/>
                    </a:lnTo>
                    <a:lnTo>
                      <a:pt x="17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1"/>
              <p:cNvSpPr/>
              <p:nvPr/>
            </p:nvSpPr>
            <p:spPr>
              <a:xfrm>
                <a:off x="5949750" y="5877915"/>
                <a:ext cx="38770" cy="21801"/>
              </a:xfrm>
              <a:custGeom>
                <a:rect b="b" l="l" r="r" t="t"/>
                <a:pathLst>
                  <a:path extrusionOk="0" h="379" w="674">
                    <a:moveTo>
                      <a:pt x="189" y="1"/>
                    </a:moveTo>
                    <a:lnTo>
                      <a:pt x="0" y="95"/>
                    </a:lnTo>
                    <a:lnTo>
                      <a:pt x="485" y="379"/>
                    </a:lnTo>
                    <a:lnTo>
                      <a:pt x="674" y="272"/>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1"/>
              <p:cNvSpPr/>
              <p:nvPr/>
            </p:nvSpPr>
            <p:spPr>
              <a:xfrm>
                <a:off x="5974888" y="5862959"/>
                <a:ext cx="39460" cy="22491"/>
              </a:xfrm>
              <a:custGeom>
                <a:rect b="b" l="l" r="r" t="t"/>
                <a:pathLst>
                  <a:path extrusionOk="0" h="391" w="686">
                    <a:moveTo>
                      <a:pt x="201" y="1"/>
                    </a:moveTo>
                    <a:lnTo>
                      <a:pt x="0" y="107"/>
                    </a:lnTo>
                    <a:lnTo>
                      <a:pt x="496" y="391"/>
                    </a:lnTo>
                    <a:lnTo>
                      <a:pt x="686" y="284"/>
                    </a:lnTo>
                    <a:lnTo>
                      <a:pt x="20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1"/>
              <p:cNvSpPr/>
              <p:nvPr/>
            </p:nvSpPr>
            <p:spPr>
              <a:xfrm>
                <a:off x="6001405" y="5848003"/>
                <a:ext cx="38080" cy="21801"/>
              </a:xfrm>
              <a:custGeom>
                <a:rect b="b" l="l" r="r" t="t"/>
                <a:pathLst>
                  <a:path extrusionOk="0" h="379" w="662">
                    <a:moveTo>
                      <a:pt x="177" y="1"/>
                    </a:moveTo>
                    <a:lnTo>
                      <a:pt x="0" y="107"/>
                    </a:lnTo>
                    <a:lnTo>
                      <a:pt x="484" y="379"/>
                    </a:lnTo>
                    <a:lnTo>
                      <a:pt x="662" y="284"/>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1"/>
              <p:cNvSpPr/>
              <p:nvPr/>
            </p:nvSpPr>
            <p:spPr>
              <a:xfrm>
                <a:off x="6026543" y="5833738"/>
                <a:ext cx="39460" cy="21801"/>
              </a:xfrm>
              <a:custGeom>
                <a:rect b="b" l="l" r="r" t="t"/>
                <a:pathLst>
                  <a:path extrusionOk="0" h="379" w="686">
                    <a:moveTo>
                      <a:pt x="201" y="1"/>
                    </a:moveTo>
                    <a:lnTo>
                      <a:pt x="0" y="95"/>
                    </a:lnTo>
                    <a:lnTo>
                      <a:pt x="496" y="379"/>
                    </a:lnTo>
                    <a:lnTo>
                      <a:pt x="685" y="261"/>
                    </a:lnTo>
                    <a:lnTo>
                      <a:pt x="20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1"/>
              <p:cNvSpPr/>
              <p:nvPr/>
            </p:nvSpPr>
            <p:spPr>
              <a:xfrm>
                <a:off x="6053003" y="5818149"/>
                <a:ext cx="38828" cy="22434"/>
              </a:xfrm>
              <a:custGeom>
                <a:rect b="b" l="l" r="r" t="t"/>
                <a:pathLst>
                  <a:path extrusionOk="0" h="390" w="675">
                    <a:moveTo>
                      <a:pt x="178" y="0"/>
                    </a:moveTo>
                    <a:lnTo>
                      <a:pt x="1" y="106"/>
                    </a:lnTo>
                    <a:lnTo>
                      <a:pt x="473" y="390"/>
                    </a:lnTo>
                    <a:lnTo>
                      <a:pt x="674"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1"/>
              <p:cNvSpPr/>
              <p:nvPr/>
            </p:nvSpPr>
            <p:spPr>
              <a:xfrm>
                <a:off x="6078831" y="5803193"/>
                <a:ext cx="38137" cy="22491"/>
              </a:xfrm>
              <a:custGeom>
                <a:rect b="b" l="l" r="r" t="t"/>
                <a:pathLst>
                  <a:path extrusionOk="0" h="391" w="663">
                    <a:moveTo>
                      <a:pt x="190" y="0"/>
                    </a:moveTo>
                    <a:lnTo>
                      <a:pt x="1" y="118"/>
                    </a:lnTo>
                    <a:lnTo>
                      <a:pt x="485" y="390"/>
                    </a:lnTo>
                    <a:lnTo>
                      <a:pt x="662" y="272"/>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1"/>
              <p:cNvSpPr/>
              <p:nvPr/>
            </p:nvSpPr>
            <p:spPr>
              <a:xfrm>
                <a:off x="6103968" y="5788238"/>
                <a:ext cx="39518" cy="22491"/>
              </a:xfrm>
              <a:custGeom>
                <a:rect b="b" l="l" r="r" t="t"/>
                <a:pathLst>
                  <a:path extrusionOk="0" h="391" w="687">
                    <a:moveTo>
                      <a:pt x="202" y="0"/>
                    </a:moveTo>
                    <a:lnTo>
                      <a:pt x="1" y="107"/>
                    </a:lnTo>
                    <a:lnTo>
                      <a:pt x="497" y="390"/>
                    </a:lnTo>
                    <a:lnTo>
                      <a:pt x="686" y="284"/>
                    </a:lnTo>
                    <a:lnTo>
                      <a:pt x="202"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1"/>
              <p:cNvSpPr/>
              <p:nvPr/>
            </p:nvSpPr>
            <p:spPr>
              <a:xfrm>
                <a:off x="6130486" y="5773282"/>
                <a:ext cx="38137" cy="23182"/>
              </a:xfrm>
              <a:custGeom>
                <a:rect b="b" l="l" r="r" t="t"/>
                <a:pathLst>
                  <a:path extrusionOk="0" h="403" w="663">
                    <a:moveTo>
                      <a:pt x="178" y="0"/>
                    </a:moveTo>
                    <a:lnTo>
                      <a:pt x="1" y="119"/>
                    </a:lnTo>
                    <a:lnTo>
                      <a:pt x="485" y="402"/>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1"/>
              <p:cNvSpPr/>
              <p:nvPr/>
            </p:nvSpPr>
            <p:spPr>
              <a:xfrm>
                <a:off x="6156314" y="5759016"/>
                <a:ext cx="38080" cy="21801"/>
              </a:xfrm>
              <a:custGeom>
                <a:rect b="b" l="l" r="r" t="t"/>
                <a:pathLst>
                  <a:path extrusionOk="0" h="379" w="662">
                    <a:moveTo>
                      <a:pt x="189" y="0"/>
                    </a:moveTo>
                    <a:lnTo>
                      <a:pt x="0" y="95"/>
                    </a:lnTo>
                    <a:lnTo>
                      <a:pt x="485" y="378"/>
                    </a:lnTo>
                    <a:lnTo>
                      <a:pt x="662" y="272"/>
                    </a:lnTo>
                    <a:lnTo>
                      <a:pt x="18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1"/>
              <p:cNvSpPr/>
              <p:nvPr/>
            </p:nvSpPr>
            <p:spPr>
              <a:xfrm>
                <a:off x="6181451" y="5743370"/>
                <a:ext cx="39460" cy="23182"/>
              </a:xfrm>
              <a:custGeom>
                <a:rect b="b" l="l" r="r" t="t"/>
                <a:pathLst>
                  <a:path extrusionOk="0" h="403" w="686">
                    <a:moveTo>
                      <a:pt x="190" y="1"/>
                    </a:moveTo>
                    <a:lnTo>
                      <a:pt x="1" y="119"/>
                    </a:lnTo>
                    <a:lnTo>
                      <a:pt x="485" y="402"/>
                    </a:lnTo>
                    <a:lnTo>
                      <a:pt x="686" y="284"/>
                    </a:lnTo>
                    <a:lnTo>
                      <a:pt x="19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1"/>
              <p:cNvSpPr/>
              <p:nvPr/>
            </p:nvSpPr>
            <p:spPr>
              <a:xfrm>
                <a:off x="6207969" y="5729104"/>
                <a:ext cx="38080" cy="21801"/>
              </a:xfrm>
              <a:custGeom>
                <a:rect b="b" l="l" r="r" t="t"/>
                <a:pathLst>
                  <a:path extrusionOk="0" h="379" w="662">
                    <a:moveTo>
                      <a:pt x="177" y="1"/>
                    </a:moveTo>
                    <a:lnTo>
                      <a:pt x="0" y="107"/>
                    </a:lnTo>
                    <a:lnTo>
                      <a:pt x="485" y="379"/>
                    </a:lnTo>
                    <a:lnTo>
                      <a:pt x="662" y="284"/>
                    </a:lnTo>
                    <a:lnTo>
                      <a:pt x="177"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31"/>
              <p:cNvSpPr/>
              <p:nvPr/>
            </p:nvSpPr>
            <p:spPr>
              <a:xfrm>
                <a:off x="6233106" y="5713458"/>
                <a:ext cx="39460" cy="23182"/>
              </a:xfrm>
              <a:custGeom>
                <a:rect b="b" l="l" r="r" t="t"/>
                <a:pathLst>
                  <a:path extrusionOk="0" h="403" w="686">
                    <a:moveTo>
                      <a:pt x="201" y="1"/>
                    </a:moveTo>
                    <a:lnTo>
                      <a:pt x="0" y="119"/>
                    </a:lnTo>
                    <a:lnTo>
                      <a:pt x="497" y="403"/>
                    </a:lnTo>
                    <a:lnTo>
                      <a:pt x="686" y="284"/>
                    </a:lnTo>
                    <a:lnTo>
                      <a:pt x="20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31"/>
              <p:cNvSpPr/>
              <p:nvPr/>
            </p:nvSpPr>
            <p:spPr>
              <a:xfrm>
                <a:off x="6258934" y="5699193"/>
                <a:ext cx="38770" cy="22491"/>
              </a:xfrm>
              <a:custGeom>
                <a:rect b="b" l="l" r="r" t="t"/>
                <a:pathLst>
                  <a:path extrusionOk="0" h="391" w="674">
                    <a:moveTo>
                      <a:pt x="189" y="1"/>
                    </a:moveTo>
                    <a:lnTo>
                      <a:pt x="0" y="107"/>
                    </a:lnTo>
                    <a:lnTo>
                      <a:pt x="485" y="391"/>
                    </a:lnTo>
                    <a:lnTo>
                      <a:pt x="674"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1"/>
              <p:cNvSpPr/>
              <p:nvPr/>
            </p:nvSpPr>
            <p:spPr>
              <a:xfrm>
                <a:off x="6285394" y="5684237"/>
                <a:ext cx="38137" cy="21801"/>
              </a:xfrm>
              <a:custGeom>
                <a:rect b="b" l="l" r="r" t="t"/>
                <a:pathLst>
                  <a:path extrusionOk="0" h="379" w="663">
                    <a:moveTo>
                      <a:pt x="178" y="1"/>
                    </a:moveTo>
                    <a:lnTo>
                      <a:pt x="1" y="119"/>
                    </a:lnTo>
                    <a:lnTo>
                      <a:pt x="485" y="379"/>
                    </a:lnTo>
                    <a:lnTo>
                      <a:pt x="663" y="273"/>
                    </a:lnTo>
                    <a:lnTo>
                      <a:pt x="17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1"/>
              <p:cNvSpPr/>
              <p:nvPr/>
            </p:nvSpPr>
            <p:spPr>
              <a:xfrm>
                <a:off x="6310589" y="5669338"/>
                <a:ext cx="38770" cy="22434"/>
              </a:xfrm>
              <a:custGeom>
                <a:rect b="b" l="l" r="r" t="t"/>
                <a:pathLst>
                  <a:path extrusionOk="0" h="390" w="674">
                    <a:moveTo>
                      <a:pt x="189" y="0"/>
                    </a:moveTo>
                    <a:lnTo>
                      <a:pt x="0" y="106"/>
                    </a:lnTo>
                    <a:lnTo>
                      <a:pt x="484" y="390"/>
                    </a:lnTo>
                    <a:lnTo>
                      <a:pt x="673" y="284"/>
                    </a:lnTo>
                    <a:lnTo>
                      <a:pt x="18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1"/>
              <p:cNvSpPr/>
              <p:nvPr/>
            </p:nvSpPr>
            <p:spPr>
              <a:xfrm>
                <a:off x="6336359" y="5654383"/>
                <a:ext cx="38828" cy="21801"/>
              </a:xfrm>
              <a:custGeom>
                <a:rect b="b" l="l" r="r" t="t"/>
                <a:pathLst>
                  <a:path extrusionOk="0" h="379" w="675">
                    <a:moveTo>
                      <a:pt x="190" y="0"/>
                    </a:moveTo>
                    <a:lnTo>
                      <a:pt x="1" y="106"/>
                    </a:lnTo>
                    <a:lnTo>
                      <a:pt x="485" y="378"/>
                    </a:lnTo>
                    <a:lnTo>
                      <a:pt x="674"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1"/>
              <p:cNvSpPr/>
              <p:nvPr/>
            </p:nvSpPr>
            <p:spPr>
              <a:xfrm>
                <a:off x="6362187" y="5640117"/>
                <a:ext cx="38137" cy="21801"/>
              </a:xfrm>
              <a:custGeom>
                <a:rect b="b" l="l" r="r" t="t"/>
                <a:pathLst>
                  <a:path extrusionOk="0" h="379" w="663">
                    <a:moveTo>
                      <a:pt x="178" y="0"/>
                    </a:moveTo>
                    <a:lnTo>
                      <a:pt x="1" y="95"/>
                    </a:lnTo>
                    <a:lnTo>
                      <a:pt x="497" y="378"/>
                    </a:lnTo>
                    <a:lnTo>
                      <a:pt x="662" y="272"/>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1"/>
              <p:cNvSpPr/>
              <p:nvPr/>
            </p:nvSpPr>
            <p:spPr>
              <a:xfrm>
                <a:off x="6388015" y="5624471"/>
                <a:ext cx="38828" cy="22491"/>
              </a:xfrm>
              <a:custGeom>
                <a:rect b="b" l="l" r="r" t="t"/>
                <a:pathLst>
                  <a:path extrusionOk="0" h="391" w="675">
                    <a:moveTo>
                      <a:pt x="190" y="0"/>
                    </a:moveTo>
                    <a:lnTo>
                      <a:pt x="1" y="107"/>
                    </a:lnTo>
                    <a:lnTo>
                      <a:pt x="485" y="390"/>
                    </a:lnTo>
                    <a:lnTo>
                      <a:pt x="674" y="284"/>
                    </a:lnTo>
                    <a:lnTo>
                      <a:pt x="190"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1"/>
              <p:cNvSpPr/>
              <p:nvPr/>
            </p:nvSpPr>
            <p:spPr>
              <a:xfrm>
                <a:off x="6414532" y="5610205"/>
                <a:ext cx="38137" cy="21801"/>
              </a:xfrm>
              <a:custGeom>
                <a:rect b="b" l="l" r="r" t="t"/>
                <a:pathLst>
                  <a:path extrusionOk="0" h="379" w="663">
                    <a:moveTo>
                      <a:pt x="178" y="0"/>
                    </a:moveTo>
                    <a:lnTo>
                      <a:pt x="0" y="107"/>
                    </a:lnTo>
                    <a:lnTo>
                      <a:pt x="473" y="378"/>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1"/>
              <p:cNvSpPr/>
              <p:nvPr/>
            </p:nvSpPr>
            <p:spPr>
              <a:xfrm>
                <a:off x="6439670" y="5594559"/>
                <a:ext cx="38137" cy="22491"/>
              </a:xfrm>
              <a:custGeom>
                <a:rect b="b" l="l" r="r" t="t"/>
                <a:pathLst>
                  <a:path extrusionOk="0" h="391" w="663">
                    <a:moveTo>
                      <a:pt x="190" y="1"/>
                    </a:moveTo>
                    <a:lnTo>
                      <a:pt x="1" y="107"/>
                    </a:lnTo>
                    <a:lnTo>
                      <a:pt x="485" y="390"/>
                    </a:lnTo>
                    <a:lnTo>
                      <a:pt x="662" y="284"/>
                    </a:lnTo>
                    <a:lnTo>
                      <a:pt x="19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1"/>
              <p:cNvSpPr/>
              <p:nvPr/>
            </p:nvSpPr>
            <p:spPr>
              <a:xfrm>
                <a:off x="6465497" y="5580293"/>
                <a:ext cx="38770" cy="22491"/>
              </a:xfrm>
              <a:custGeom>
                <a:rect b="b" l="l" r="r" t="t"/>
                <a:pathLst>
                  <a:path extrusionOk="0" h="391" w="674">
                    <a:moveTo>
                      <a:pt x="190" y="1"/>
                    </a:moveTo>
                    <a:lnTo>
                      <a:pt x="0" y="107"/>
                    </a:lnTo>
                    <a:lnTo>
                      <a:pt x="485" y="390"/>
                    </a:lnTo>
                    <a:lnTo>
                      <a:pt x="674" y="284"/>
                    </a:lnTo>
                    <a:lnTo>
                      <a:pt x="19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31"/>
              <p:cNvSpPr/>
              <p:nvPr/>
            </p:nvSpPr>
            <p:spPr>
              <a:xfrm>
                <a:off x="6491325" y="5565338"/>
                <a:ext cx="38770" cy="21801"/>
              </a:xfrm>
              <a:custGeom>
                <a:rect b="b" l="l" r="r" t="t"/>
                <a:pathLst>
                  <a:path extrusionOk="0" h="379" w="674">
                    <a:moveTo>
                      <a:pt x="178" y="1"/>
                    </a:moveTo>
                    <a:lnTo>
                      <a:pt x="0" y="95"/>
                    </a:lnTo>
                    <a:lnTo>
                      <a:pt x="485" y="379"/>
                    </a:lnTo>
                    <a:lnTo>
                      <a:pt x="674" y="272"/>
                    </a:lnTo>
                    <a:lnTo>
                      <a:pt x="17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1"/>
              <p:cNvSpPr/>
              <p:nvPr/>
            </p:nvSpPr>
            <p:spPr>
              <a:xfrm>
                <a:off x="6517153" y="5549691"/>
                <a:ext cx="38770" cy="23182"/>
              </a:xfrm>
              <a:custGeom>
                <a:rect b="b" l="l" r="r" t="t"/>
                <a:pathLst>
                  <a:path extrusionOk="0" h="403" w="674">
                    <a:moveTo>
                      <a:pt x="189" y="1"/>
                    </a:moveTo>
                    <a:lnTo>
                      <a:pt x="0" y="119"/>
                    </a:lnTo>
                    <a:lnTo>
                      <a:pt x="485" y="403"/>
                    </a:lnTo>
                    <a:lnTo>
                      <a:pt x="674"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1"/>
              <p:cNvSpPr/>
              <p:nvPr/>
            </p:nvSpPr>
            <p:spPr>
              <a:xfrm>
                <a:off x="6542290" y="5535426"/>
                <a:ext cx="39460" cy="21801"/>
              </a:xfrm>
              <a:custGeom>
                <a:rect b="b" l="l" r="r" t="t"/>
                <a:pathLst>
                  <a:path extrusionOk="0" h="379" w="686">
                    <a:moveTo>
                      <a:pt x="189" y="1"/>
                    </a:moveTo>
                    <a:lnTo>
                      <a:pt x="0" y="107"/>
                    </a:lnTo>
                    <a:lnTo>
                      <a:pt x="485" y="379"/>
                    </a:lnTo>
                    <a:lnTo>
                      <a:pt x="686" y="284"/>
                    </a:lnTo>
                    <a:lnTo>
                      <a:pt x="189"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1"/>
              <p:cNvSpPr/>
              <p:nvPr/>
            </p:nvSpPr>
            <p:spPr>
              <a:xfrm>
                <a:off x="6568808" y="5519837"/>
                <a:ext cx="38080" cy="23124"/>
              </a:xfrm>
              <a:custGeom>
                <a:rect b="b" l="l" r="r" t="t"/>
                <a:pathLst>
                  <a:path extrusionOk="0" h="402" w="662">
                    <a:moveTo>
                      <a:pt x="177" y="0"/>
                    </a:moveTo>
                    <a:lnTo>
                      <a:pt x="0" y="118"/>
                    </a:lnTo>
                    <a:lnTo>
                      <a:pt x="484" y="402"/>
                    </a:lnTo>
                    <a:lnTo>
                      <a:pt x="662" y="284"/>
                    </a:lnTo>
                    <a:lnTo>
                      <a:pt x="177"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1"/>
              <p:cNvSpPr/>
              <p:nvPr/>
            </p:nvSpPr>
            <p:spPr>
              <a:xfrm>
                <a:off x="6594636" y="5505572"/>
                <a:ext cx="38770" cy="22434"/>
              </a:xfrm>
              <a:custGeom>
                <a:rect b="b" l="l" r="r" t="t"/>
                <a:pathLst>
                  <a:path extrusionOk="0" h="390" w="674">
                    <a:moveTo>
                      <a:pt x="189" y="0"/>
                    </a:moveTo>
                    <a:lnTo>
                      <a:pt x="0" y="106"/>
                    </a:lnTo>
                    <a:lnTo>
                      <a:pt x="484" y="390"/>
                    </a:lnTo>
                    <a:lnTo>
                      <a:pt x="673" y="284"/>
                    </a:lnTo>
                    <a:lnTo>
                      <a:pt x="18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1"/>
              <p:cNvSpPr/>
              <p:nvPr/>
            </p:nvSpPr>
            <p:spPr>
              <a:xfrm>
                <a:off x="6619773" y="5490616"/>
                <a:ext cx="39460" cy="22491"/>
              </a:xfrm>
              <a:custGeom>
                <a:rect b="b" l="l" r="r" t="t"/>
                <a:pathLst>
                  <a:path extrusionOk="0" h="391" w="686">
                    <a:moveTo>
                      <a:pt x="189" y="0"/>
                    </a:moveTo>
                    <a:lnTo>
                      <a:pt x="0" y="118"/>
                    </a:lnTo>
                    <a:lnTo>
                      <a:pt x="484" y="390"/>
                    </a:lnTo>
                    <a:lnTo>
                      <a:pt x="685" y="272"/>
                    </a:lnTo>
                    <a:lnTo>
                      <a:pt x="18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31"/>
              <p:cNvSpPr/>
              <p:nvPr/>
            </p:nvSpPr>
            <p:spPr>
              <a:xfrm>
                <a:off x="6646233" y="5475660"/>
                <a:ext cx="38137" cy="22491"/>
              </a:xfrm>
              <a:custGeom>
                <a:rect b="b" l="l" r="r" t="t"/>
                <a:pathLst>
                  <a:path extrusionOk="0" h="391" w="663">
                    <a:moveTo>
                      <a:pt x="178" y="0"/>
                    </a:moveTo>
                    <a:lnTo>
                      <a:pt x="1" y="107"/>
                    </a:lnTo>
                    <a:lnTo>
                      <a:pt x="485" y="390"/>
                    </a:lnTo>
                    <a:lnTo>
                      <a:pt x="662" y="284"/>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1"/>
              <p:cNvSpPr/>
              <p:nvPr/>
            </p:nvSpPr>
            <p:spPr>
              <a:xfrm>
                <a:off x="6671371" y="5460704"/>
                <a:ext cx="39518" cy="23182"/>
              </a:xfrm>
              <a:custGeom>
                <a:rect b="b" l="l" r="r" t="t"/>
                <a:pathLst>
                  <a:path extrusionOk="0" h="403" w="687">
                    <a:moveTo>
                      <a:pt x="202" y="0"/>
                    </a:moveTo>
                    <a:lnTo>
                      <a:pt x="1" y="119"/>
                    </a:lnTo>
                    <a:lnTo>
                      <a:pt x="497" y="402"/>
                    </a:lnTo>
                    <a:lnTo>
                      <a:pt x="686" y="284"/>
                    </a:lnTo>
                    <a:lnTo>
                      <a:pt x="202"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1"/>
              <p:cNvSpPr/>
              <p:nvPr/>
            </p:nvSpPr>
            <p:spPr>
              <a:xfrm>
                <a:off x="6697889" y="5446438"/>
                <a:ext cx="38137" cy="21801"/>
              </a:xfrm>
              <a:custGeom>
                <a:rect b="b" l="l" r="r" t="t"/>
                <a:pathLst>
                  <a:path extrusionOk="0" h="379" w="663">
                    <a:moveTo>
                      <a:pt x="178" y="0"/>
                    </a:moveTo>
                    <a:lnTo>
                      <a:pt x="1" y="95"/>
                    </a:lnTo>
                    <a:lnTo>
                      <a:pt x="473" y="378"/>
                    </a:lnTo>
                    <a:lnTo>
                      <a:pt x="662" y="272"/>
                    </a:lnTo>
                    <a:lnTo>
                      <a:pt x="178"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1"/>
              <p:cNvSpPr/>
              <p:nvPr/>
            </p:nvSpPr>
            <p:spPr>
              <a:xfrm>
                <a:off x="6723026" y="5430792"/>
                <a:ext cx="38828" cy="23182"/>
              </a:xfrm>
              <a:custGeom>
                <a:rect b="b" l="l" r="r" t="t"/>
                <a:pathLst>
                  <a:path extrusionOk="0" h="403" w="675">
                    <a:moveTo>
                      <a:pt x="202" y="1"/>
                    </a:moveTo>
                    <a:lnTo>
                      <a:pt x="1" y="119"/>
                    </a:lnTo>
                    <a:lnTo>
                      <a:pt x="497" y="402"/>
                    </a:lnTo>
                    <a:lnTo>
                      <a:pt x="674" y="284"/>
                    </a:lnTo>
                    <a:lnTo>
                      <a:pt x="202"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1"/>
              <p:cNvSpPr/>
              <p:nvPr/>
            </p:nvSpPr>
            <p:spPr>
              <a:xfrm>
                <a:off x="6748854" y="5416527"/>
                <a:ext cx="39460" cy="21801"/>
              </a:xfrm>
              <a:custGeom>
                <a:rect b="b" l="l" r="r" t="t"/>
                <a:pathLst>
                  <a:path extrusionOk="0" h="379" w="686">
                    <a:moveTo>
                      <a:pt x="190" y="1"/>
                    </a:moveTo>
                    <a:lnTo>
                      <a:pt x="1" y="107"/>
                    </a:lnTo>
                    <a:lnTo>
                      <a:pt x="485" y="379"/>
                    </a:lnTo>
                    <a:lnTo>
                      <a:pt x="686" y="284"/>
                    </a:lnTo>
                    <a:lnTo>
                      <a:pt x="19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1"/>
              <p:cNvSpPr/>
              <p:nvPr/>
            </p:nvSpPr>
            <p:spPr>
              <a:xfrm>
                <a:off x="6775372" y="5400881"/>
                <a:ext cx="38080" cy="22491"/>
              </a:xfrm>
              <a:custGeom>
                <a:rect b="b" l="l" r="r" t="t"/>
                <a:pathLst>
                  <a:path extrusionOk="0" h="391" w="662">
                    <a:moveTo>
                      <a:pt x="178" y="1"/>
                    </a:moveTo>
                    <a:lnTo>
                      <a:pt x="0" y="107"/>
                    </a:lnTo>
                    <a:lnTo>
                      <a:pt x="473" y="391"/>
                    </a:lnTo>
                    <a:lnTo>
                      <a:pt x="662" y="284"/>
                    </a:lnTo>
                    <a:lnTo>
                      <a:pt x="178"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1"/>
              <p:cNvSpPr/>
              <p:nvPr/>
            </p:nvSpPr>
            <p:spPr>
              <a:xfrm>
                <a:off x="5779196" y="5984620"/>
                <a:ext cx="32673" cy="150249"/>
              </a:xfrm>
              <a:custGeom>
                <a:rect b="b" l="l" r="r" t="t"/>
                <a:pathLst>
                  <a:path extrusionOk="0" h="2612" w="568">
                    <a:moveTo>
                      <a:pt x="0" y="0"/>
                    </a:moveTo>
                    <a:lnTo>
                      <a:pt x="0" y="2280"/>
                    </a:lnTo>
                    <a:lnTo>
                      <a:pt x="567" y="2611"/>
                    </a:lnTo>
                    <a:lnTo>
                      <a:pt x="567" y="343"/>
                    </a:lnTo>
                    <a:lnTo>
                      <a:pt x="0" y="0"/>
                    </a:ln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1"/>
              <p:cNvSpPr/>
              <p:nvPr/>
            </p:nvSpPr>
            <p:spPr>
              <a:xfrm>
                <a:off x="6477060" y="5525244"/>
                <a:ext cx="32673" cy="36757"/>
              </a:xfrm>
              <a:custGeom>
                <a:rect b="b" l="l" r="r" t="t"/>
                <a:pathLst>
                  <a:path extrusionOk="0" h="639" w="568">
                    <a:moveTo>
                      <a:pt x="0" y="1"/>
                    </a:moveTo>
                    <a:lnTo>
                      <a:pt x="0" y="639"/>
                    </a:lnTo>
                    <a:lnTo>
                      <a:pt x="567" y="308"/>
                    </a:lnTo>
                    <a:lnTo>
                      <a:pt x="0" y="1"/>
                    </a:lnTo>
                    <a:close/>
                  </a:path>
                </a:pathLst>
              </a:custGeom>
              <a:solidFill>
                <a:srgbClr val="282A2E">
                  <a:alpha val="36078"/>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1"/>
              <p:cNvSpPr/>
              <p:nvPr/>
            </p:nvSpPr>
            <p:spPr>
              <a:xfrm>
                <a:off x="6738672" y="5373730"/>
                <a:ext cx="31292" cy="37447"/>
              </a:xfrm>
              <a:custGeom>
                <a:rect b="b" l="l" r="r" t="t"/>
                <a:pathLst>
                  <a:path extrusionOk="0" h="651" w="544">
                    <a:moveTo>
                      <a:pt x="0" y="0"/>
                    </a:moveTo>
                    <a:lnTo>
                      <a:pt x="0" y="650"/>
                    </a:lnTo>
                    <a:lnTo>
                      <a:pt x="544" y="331"/>
                    </a:lnTo>
                    <a:lnTo>
                      <a:pt x="0" y="0"/>
                    </a:lnTo>
                    <a:close/>
                  </a:path>
                </a:pathLst>
              </a:custGeom>
              <a:solidFill>
                <a:srgbClr val="282A2E">
                  <a:alpha val="69803"/>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1" name="Google Shape;1891;p31"/>
            <p:cNvGrpSpPr/>
            <p:nvPr/>
          </p:nvGrpSpPr>
          <p:grpSpPr>
            <a:xfrm>
              <a:off x="925630" y="813427"/>
              <a:ext cx="642502" cy="606585"/>
              <a:chOff x="-4345070" y="3726402"/>
              <a:chExt cx="642502" cy="606585"/>
            </a:xfrm>
          </p:grpSpPr>
          <p:sp>
            <p:nvSpPr>
              <p:cNvPr id="1892" name="Google Shape;1892;p31"/>
              <p:cNvSpPr/>
              <p:nvPr/>
            </p:nvSpPr>
            <p:spPr>
              <a:xfrm>
                <a:off x="-4345070" y="3767752"/>
                <a:ext cx="275029" cy="208137"/>
              </a:xfrm>
              <a:custGeom>
                <a:rect b="b" l="l" r="r" t="t"/>
                <a:pathLst>
                  <a:path extrusionOk="0" h="1646" w="2175">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1"/>
              <p:cNvSpPr/>
              <p:nvPr/>
            </p:nvSpPr>
            <p:spPr>
              <a:xfrm>
                <a:off x="-4261358" y="3726402"/>
                <a:ext cx="504915" cy="413871"/>
              </a:xfrm>
              <a:custGeom>
                <a:rect b="b" l="l" r="r" t="t"/>
                <a:pathLst>
                  <a:path extrusionOk="0" h="3273" w="3993">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1"/>
              <p:cNvSpPr/>
              <p:nvPr/>
            </p:nvSpPr>
            <p:spPr>
              <a:xfrm>
                <a:off x="-3893888" y="3940232"/>
                <a:ext cx="159959" cy="209654"/>
              </a:xfrm>
              <a:custGeom>
                <a:rect b="b" l="l" r="r" t="t"/>
                <a:pathLst>
                  <a:path extrusionOk="0" h="1658" w="1265">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1"/>
              <p:cNvSpPr/>
              <p:nvPr/>
            </p:nvSpPr>
            <p:spPr>
              <a:xfrm>
                <a:off x="-3959643" y="3902929"/>
                <a:ext cx="203205" cy="241772"/>
              </a:xfrm>
              <a:custGeom>
                <a:rect b="b" l="l" r="r" t="t"/>
                <a:pathLst>
                  <a:path extrusionOk="0" h="1912" w="1607">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2941"/>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1"/>
              <p:cNvSpPr/>
              <p:nvPr/>
            </p:nvSpPr>
            <p:spPr>
              <a:xfrm>
                <a:off x="-3893888" y="3940232"/>
                <a:ext cx="159959" cy="209654"/>
              </a:xfrm>
              <a:custGeom>
                <a:rect b="b" l="l" r="r" t="t"/>
                <a:pathLst>
                  <a:path extrusionOk="0" h="1658" w="1265">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1"/>
              <p:cNvSpPr/>
              <p:nvPr/>
            </p:nvSpPr>
            <p:spPr>
              <a:xfrm>
                <a:off x="-3840146" y="4010034"/>
                <a:ext cx="52350" cy="66133"/>
              </a:xfrm>
              <a:custGeom>
                <a:rect b="b" l="l" r="r" t="t"/>
                <a:pathLst>
                  <a:path extrusionOk="0" h="523" w="414">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1"/>
              <p:cNvSpPr/>
              <p:nvPr/>
            </p:nvSpPr>
            <p:spPr>
              <a:xfrm>
                <a:off x="-4262876" y="3728173"/>
                <a:ext cx="204723" cy="238738"/>
              </a:xfrm>
              <a:custGeom>
                <a:rect b="b" l="l" r="r" t="t"/>
                <a:pathLst>
                  <a:path extrusionOk="0" h="1888" w="1619">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2941"/>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1"/>
              <p:cNvSpPr/>
              <p:nvPr/>
            </p:nvSpPr>
            <p:spPr>
              <a:xfrm>
                <a:off x="-4206099" y="3735254"/>
                <a:ext cx="404893" cy="237726"/>
              </a:xfrm>
              <a:custGeom>
                <a:rect b="b" l="l" r="r" t="t"/>
                <a:pathLst>
                  <a:path extrusionOk="0" h="1880" w="3202">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2941"/>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1"/>
              <p:cNvSpPr/>
              <p:nvPr/>
            </p:nvSpPr>
            <p:spPr>
              <a:xfrm>
                <a:off x="-3826742" y="4028116"/>
                <a:ext cx="124174" cy="304871"/>
              </a:xfrm>
              <a:custGeom>
                <a:rect b="b" l="l" r="r" t="t"/>
                <a:pathLst>
                  <a:path extrusionOk="0" h="2411" w="982">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1"/>
              <p:cNvSpPr/>
              <p:nvPr/>
            </p:nvSpPr>
            <p:spPr>
              <a:xfrm>
                <a:off x="-4110501" y="3813275"/>
                <a:ext cx="145038" cy="207504"/>
              </a:xfrm>
              <a:custGeom>
                <a:rect b="b" l="l" r="r" t="t"/>
                <a:pathLst>
                  <a:path extrusionOk="0" h="1641" w="1147">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1"/>
              <p:cNvSpPr/>
              <p:nvPr/>
            </p:nvSpPr>
            <p:spPr>
              <a:xfrm>
                <a:off x="-4011994" y="3871569"/>
                <a:ext cx="145038" cy="207378"/>
              </a:xfrm>
              <a:custGeom>
                <a:rect b="b" l="l" r="r" t="t"/>
                <a:pathLst>
                  <a:path extrusionOk="0" h="1640" w="1147">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1"/>
              <p:cNvSpPr/>
              <p:nvPr/>
            </p:nvSpPr>
            <p:spPr>
              <a:xfrm>
                <a:off x="-4176256" y="3775971"/>
                <a:ext cx="145038" cy="207378"/>
              </a:xfrm>
              <a:custGeom>
                <a:rect b="b" l="l" r="r" t="t"/>
                <a:pathLst>
                  <a:path extrusionOk="0" h="1640" w="1147">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1"/>
              <p:cNvSpPr/>
              <p:nvPr/>
            </p:nvSpPr>
            <p:spPr>
              <a:xfrm>
                <a:off x="-4146413" y="3792410"/>
                <a:ext cx="145038" cy="207378"/>
              </a:xfrm>
              <a:custGeom>
                <a:rect b="b" l="l" r="r" t="t"/>
                <a:pathLst>
                  <a:path extrusionOk="0" h="1640" w="1147">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5" name="Google Shape;1905;p31"/>
            <p:cNvGrpSpPr/>
            <p:nvPr/>
          </p:nvGrpSpPr>
          <p:grpSpPr>
            <a:xfrm>
              <a:off x="1901746" y="623687"/>
              <a:ext cx="491637" cy="986064"/>
              <a:chOff x="4225370" y="-782119"/>
              <a:chExt cx="299250" cy="600197"/>
            </a:xfrm>
          </p:grpSpPr>
          <p:sp>
            <p:nvSpPr>
              <p:cNvPr id="1906" name="Google Shape;1906;p31"/>
              <p:cNvSpPr/>
              <p:nvPr/>
            </p:nvSpPr>
            <p:spPr>
              <a:xfrm>
                <a:off x="4319042" y="-549211"/>
                <a:ext cx="115528" cy="367289"/>
              </a:xfrm>
              <a:custGeom>
                <a:rect b="b" l="l" r="r" t="t"/>
                <a:pathLst>
                  <a:path extrusionOk="0" h="4772" w="1501">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rgbClr val="322F34"/>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1"/>
              <p:cNvSpPr/>
              <p:nvPr/>
            </p:nvSpPr>
            <p:spPr>
              <a:xfrm>
                <a:off x="4236300" y="-539359"/>
                <a:ext cx="275544" cy="105292"/>
              </a:xfrm>
              <a:custGeom>
                <a:rect b="b" l="l" r="r" t="t"/>
                <a:pathLst>
                  <a:path extrusionOk="0" h="1368" w="358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1"/>
              <p:cNvSpPr/>
              <p:nvPr/>
            </p:nvSpPr>
            <p:spPr>
              <a:xfrm>
                <a:off x="4408172" y="-537512"/>
                <a:ext cx="103675" cy="100981"/>
              </a:xfrm>
              <a:custGeom>
                <a:rect b="b" l="l" r="r" t="t"/>
                <a:pathLst>
                  <a:path extrusionOk="0" h="1312" w="1347">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1"/>
              <p:cNvSpPr/>
              <p:nvPr/>
            </p:nvSpPr>
            <p:spPr>
              <a:xfrm>
                <a:off x="4339054" y="-461159"/>
                <a:ext cx="70964" cy="27323"/>
              </a:xfrm>
              <a:custGeom>
                <a:rect b="b" l="l" r="r" t="t"/>
                <a:pathLst>
                  <a:path extrusionOk="0" h="355" w="922">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078"/>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1"/>
              <p:cNvSpPr/>
              <p:nvPr/>
            </p:nvSpPr>
            <p:spPr>
              <a:xfrm>
                <a:off x="4264472" y="-488406"/>
                <a:ext cx="74582" cy="51876"/>
              </a:xfrm>
              <a:custGeom>
                <a:rect b="b" l="l" r="r" t="t"/>
                <a:pathLst>
                  <a:path extrusionOk="0" h="674" w="969">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1"/>
              <p:cNvSpPr/>
              <p:nvPr/>
            </p:nvSpPr>
            <p:spPr>
              <a:xfrm>
                <a:off x="4235376" y="-539359"/>
                <a:ext cx="31942" cy="75582"/>
              </a:xfrm>
              <a:custGeom>
                <a:rect b="b" l="l" r="r" t="t"/>
                <a:pathLst>
                  <a:path extrusionOk="0" h="982" w="415">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078"/>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1"/>
              <p:cNvSpPr/>
              <p:nvPr/>
            </p:nvSpPr>
            <p:spPr>
              <a:xfrm>
                <a:off x="4225370" y="-617329"/>
                <a:ext cx="299250" cy="158476"/>
              </a:xfrm>
              <a:custGeom>
                <a:rect b="b" l="l" r="r" t="t"/>
                <a:pathLst>
                  <a:path extrusionOk="0" h="2059" w="3888">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1"/>
              <p:cNvSpPr/>
              <p:nvPr/>
            </p:nvSpPr>
            <p:spPr>
              <a:xfrm>
                <a:off x="4252694" y="-782119"/>
                <a:ext cx="243756" cy="232827"/>
              </a:xfrm>
              <a:custGeom>
                <a:rect b="b" l="l" r="r" t="t"/>
                <a:pathLst>
                  <a:path extrusionOk="0" h="3025" w="3167">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1"/>
              <p:cNvSpPr/>
              <p:nvPr/>
            </p:nvSpPr>
            <p:spPr>
              <a:xfrm>
                <a:off x="4241765" y="-619792"/>
                <a:ext cx="266461" cy="141235"/>
              </a:xfrm>
              <a:custGeom>
                <a:rect b="b" l="l" r="r" t="t"/>
                <a:pathLst>
                  <a:path extrusionOk="0" h="1835" w="3462">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2941"/>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1"/>
              <p:cNvSpPr/>
              <p:nvPr/>
            </p:nvSpPr>
            <p:spPr>
              <a:xfrm>
                <a:off x="4317194" y="-682136"/>
                <a:ext cx="102829" cy="199192"/>
              </a:xfrm>
              <a:custGeom>
                <a:rect b="b" l="l" r="r" t="t"/>
                <a:pathLst>
                  <a:path extrusionOk="0" h="2588" w="1336">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1"/>
              <p:cNvSpPr/>
              <p:nvPr/>
            </p:nvSpPr>
            <p:spPr>
              <a:xfrm>
                <a:off x="4375383" y="-654812"/>
                <a:ext cx="57418" cy="171868"/>
              </a:xfrm>
              <a:custGeom>
                <a:rect b="b" l="l" r="r" t="t"/>
                <a:pathLst>
                  <a:path extrusionOk="0" h="2233" w="746">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31"/>
              <p:cNvSpPr/>
              <p:nvPr/>
            </p:nvSpPr>
            <p:spPr>
              <a:xfrm>
                <a:off x="4264471" y="-759567"/>
                <a:ext cx="98287" cy="95902"/>
              </a:xfrm>
              <a:custGeom>
                <a:rect b="b" l="l" r="r" t="t"/>
                <a:pathLst>
                  <a:path extrusionOk="0" h="1246" w="1277">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8" name="Google Shape;1918;p31"/>
            <p:cNvGrpSpPr/>
            <p:nvPr/>
          </p:nvGrpSpPr>
          <p:grpSpPr>
            <a:xfrm>
              <a:off x="495023" y="2122138"/>
              <a:ext cx="373850" cy="899213"/>
              <a:chOff x="10985382" y="-7411116"/>
              <a:chExt cx="815553" cy="1961633"/>
            </a:xfrm>
          </p:grpSpPr>
          <p:sp>
            <p:nvSpPr>
              <p:cNvPr id="1919" name="Google Shape;1919;p31"/>
              <p:cNvSpPr/>
              <p:nvPr/>
            </p:nvSpPr>
            <p:spPr>
              <a:xfrm>
                <a:off x="11219661" y="-6589108"/>
                <a:ext cx="358461" cy="1139625"/>
              </a:xfrm>
              <a:custGeom>
                <a:rect b="b" l="l" r="r" t="t"/>
                <a:pathLst>
                  <a:path extrusionOk="0" h="4772" w="1501">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31"/>
              <p:cNvSpPr/>
              <p:nvPr/>
            </p:nvSpPr>
            <p:spPr>
              <a:xfrm>
                <a:off x="11019294" y="-6544210"/>
                <a:ext cx="747969" cy="280846"/>
              </a:xfrm>
              <a:custGeom>
                <a:rect b="b" l="l" r="r" t="t"/>
                <a:pathLst>
                  <a:path extrusionOk="0" h="1176" w="3132">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31"/>
              <p:cNvSpPr/>
              <p:nvPr/>
            </p:nvSpPr>
            <p:spPr>
              <a:xfrm>
                <a:off x="11484748" y="-6544210"/>
                <a:ext cx="282518" cy="273921"/>
              </a:xfrm>
              <a:custGeom>
                <a:rect b="b" l="l" r="r" t="t"/>
                <a:pathLst>
                  <a:path extrusionOk="0" h="1147" w="1183">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31"/>
              <p:cNvSpPr/>
              <p:nvPr/>
            </p:nvSpPr>
            <p:spPr>
              <a:xfrm>
                <a:off x="11295844" y="-6338350"/>
                <a:ext cx="192007" cy="76421"/>
              </a:xfrm>
              <a:custGeom>
                <a:rect b="b" l="l" r="r" t="t"/>
                <a:pathLst>
                  <a:path extrusionOk="0" h="320" w="804">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31"/>
              <p:cNvSpPr/>
              <p:nvPr/>
            </p:nvSpPr>
            <p:spPr>
              <a:xfrm>
                <a:off x="11098342" y="-6411694"/>
                <a:ext cx="203232" cy="141378"/>
              </a:xfrm>
              <a:custGeom>
                <a:rect b="b" l="l" r="r" t="t"/>
                <a:pathLst>
                  <a:path extrusionOk="0" h="592" w="851">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058"/>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31"/>
              <p:cNvSpPr/>
              <p:nvPr/>
            </p:nvSpPr>
            <p:spPr>
              <a:xfrm>
                <a:off x="11019294" y="-6549942"/>
                <a:ext cx="84779" cy="200605"/>
              </a:xfrm>
              <a:custGeom>
                <a:rect b="b" l="l" r="r" t="t"/>
                <a:pathLst>
                  <a:path extrusionOk="0" h="840" w="355">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098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31"/>
              <p:cNvSpPr/>
              <p:nvPr/>
            </p:nvSpPr>
            <p:spPr>
              <a:xfrm>
                <a:off x="10985382" y="-6760101"/>
                <a:ext cx="815553" cy="429151"/>
              </a:xfrm>
              <a:custGeom>
                <a:rect b="b" l="l" r="r" t="t"/>
                <a:pathLst>
                  <a:path extrusionOk="0" h="1797" w="3415">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31"/>
              <p:cNvSpPr/>
              <p:nvPr/>
            </p:nvSpPr>
            <p:spPr>
              <a:xfrm>
                <a:off x="11053206" y="-7215764"/>
                <a:ext cx="677279" cy="847316"/>
              </a:xfrm>
              <a:custGeom>
                <a:rect b="b" l="l" r="r" t="t"/>
                <a:pathLst>
                  <a:path extrusionOk="0" h="3548" w="2836">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31"/>
              <p:cNvSpPr/>
              <p:nvPr/>
            </p:nvSpPr>
            <p:spPr>
              <a:xfrm>
                <a:off x="11476389" y="-7215764"/>
                <a:ext cx="254099" cy="838241"/>
              </a:xfrm>
              <a:custGeom>
                <a:rect b="b" l="l" r="r" t="t"/>
                <a:pathLst>
                  <a:path extrusionOk="0" h="3510" w="1064">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31"/>
              <p:cNvSpPr/>
              <p:nvPr/>
            </p:nvSpPr>
            <p:spPr>
              <a:xfrm>
                <a:off x="11307068" y="-7029487"/>
                <a:ext cx="172424" cy="658891"/>
              </a:xfrm>
              <a:custGeom>
                <a:rect b="b" l="l" r="r" t="t"/>
                <a:pathLst>
                  <a:path extrusionOk="0" h="2759" w="722">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098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31"/>
              <p:cNvSpPr/>
              <p:nvPr/>
            </p:nvSpPr>
            <p:spPr>
              <a:xfrm>
                <a:off x="11126522" y="-7094445"/>
                <a:ext cx="183649" cy="719788"/>
              </a:xfrm>
              <a:custGeom>
                <a:rect b="b" l="l" r="r" t="t"/>
                <a:pathLst>
                  <a:path extrusionOk="0" h="3014" w="769">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31"/>
              <p:cNvSpPr/>
              <p:nvPr/>
            </p:nvSpPr>
            <p:spPr>
              <a:xfrm>
                <a:off x="11126522" y="-7094445"/>
                <a:ext cx="183649" cy="719788"/>
              </a:xfrm>
              <a:custGeom>
                <a:rect b="b" l="l" r="r" t="t"/>
                <a:pathLst>
                  <a:path extrusionOk="0" h="3014" w="769">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31"/>
              <p:cNvSpPr/>
              <p:nvPr/>
            </p:nvSpPr>
            <p:spPr>
              <a:xfrm>
                <a:off x="11126522" y="-7094445"/>
                <a:ext cx="183649" cy="719788"/>
              </a:xfrm>
              <a:custGeom>
                <a:rect b="b" l="l" r="r" t="t"/>
                <a:pathLst>
                  <a:path extrusionOk="0" h="3014" w="769">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31"/>
              <p:cNvSpPr/>
              <p:nvPr/>
            </p:nvSpPr>
            <p:spPr>
              <a:xfrm>
                <a:off x="11053206" y="-7215764"/>
                <a:ext cx="79287" cy="776149"/>
              </a:xfrm>
              <a:custGeom>
                <a:rect b="b" l="l" r="r" t="t"/>
                <a:pathLst>
                  <a:path extrusionOk="0" h="3250" w="332">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098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31"/>
              <p:cNvSpPr/>
              <p:nvPr/>
            </p:nvSpPr>
            <p:spPr>
              <a:xfrm>
                <a:off x="11022159" y="-7411116"/>
                <a:ext cx="745103" cy="390940"/>
              </a:xfrm>
              <a:custGeom>
                <a:rect b="b" l="l" r="r" t="t"/>
                <a:pathLst>
                  <a:path extrusionOk="0" h="1637" w="312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31"/>
              <p:cNvSpPr/>
              <p:nvPr/>
            </p:nvSpPr>
            <p:spPr>
              <a:xfrm>
                <a:off x="11216795" y="-7001306"/>
                <a:ext cx="316191" cy="618053"/>
              </a:xfrm>
              <a:custGeom>
                <a:rect b="b" l="l" r="r" t="t"/>
                <a:pathLst>
                  <a:path extrusionOk="0" h="2588" w="1324">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31"/>
              <p:cNvSpPr/>
              <p:nvPr/>
            </p:nvSpPr>
            <p:spPr>
              <a:xfrm>
                <a:off x="11394475" y="-6919392"/>
                <a:ext cx="177917" cy="533274"/>
              </a:xfrm>
              <a:custGeom>
                <a:rect b="b" l="l" r="r" t="t"/>
                <a:pathLst>
                  <a:path extrusionOk="0" h="2233" w="745">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31"/>
            <p:cNvGrpSpPr/>
            <p:nvPr/>
          </p:nvGrpSpPr>
          <p:grpSpPr>
            <a:xfrm>
              <a:off x="2182135" y="3792212"/>
              <a:ext cx="301969" cy="562336"/>
              <a:chOff x="7686885" y="2546950"/>
              <a:chExt cx="301969" cy="562336"/>
            </a:xfrm>
          </p:grpSpPr>
          <p:sp>
            <p:nvSpPr>
              <p:cNvPr id="1937" name="Google Shape;1937;p31"/>
              <p:cNvSpPr/>
              <p:nvPr/>
            </p:nvSpPr>
            <p:spPr>
              <a:xfrm>
                <a:off x="7912479" y="2581851"/>
                <a:ext cx="46408" cy="419949"/>
              </a:xfrm>
              <a:custGeom>
                <a:rect b="b" l="l" r="r" t="t"/>
                <a:pathLst>
                  <a:path extrusionOk="0" h="3321" w="367">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31"/>
              <p:cNvSpPr/>
              <p:nvPr/>
            </p:nvSpPr>
            <p:spPr>
              <a:xfrm>
                <a:off x="7751124" y="2687946"/>
                <a:ext cx="47925" cy="421340"/>
              </a:xfrm>
              <a:custGeom>
                <a:rect b="b" l="l" r="r" t="t"/>
                <a:pathLst>
                  <a:path extrusionOk="0" h="3332" w="379">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31"/>
              <p:cNvSpPr/>
              <p:nvPr/>
            </p:nvSpPr>
            <p:spPr>
              <a:xfrm>
                <a:off x="7758585" y="2546950"/>
                <a:ext cx="209279" cy="102300"/>
              </a:xfrm>
              <a:custGeom>
                <a:rect b="b" l="l" r="r" t="t"/>
                <a:pathLst>
                  <a:path extrusionOk="0" h="809" w="1655">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31"/>
              <p:cNvSpPr/>
              <p:nvPr/>
            </p:nvSpPr>
            <p:spPr>
              <a:xfrm>
                <a:off x="7686885" y="2628133"/>
                <a:ext cx="106220" cy="194357"/>
              </a:xfrm>
              <a:custGeom>
                <a:rect b="b" l="l" r="r" t="t"/>
                <a:pathLst>
                  <a:path extrusionOk="0" h="1537" w="84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31"/>
              <p:cNvSpPr/>
              <p:nvPr/>
            </p:nvSpPr>
            <p:spPr>
              <a:xfrm>
                <a:off x="7719763" y="2568067"/>
                <a:ext cx="269091" cy="258090"/>
              </a:xfrm>
              <a:custGeom>
                <a:rect b="b" l="l" r="r" t="t"/>
                <a:pathLst>
                  <a:path extrusionOk="0" h="2041" w="2128">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31"/>
              <p:cNvSpPr/>
              <p:nvPr/>
            </p:nvSpPr>
            <p:spPr>
              <a:xfrm>
                <a:off x="7719763" y="2568067"/>
                <a:ext cx="269091" cy="258090"/>
              </a:xfrm>
              <a:custGeom>
                <a:rect b="b" l="l" r="r" t="t"/>
                <a:pathLst>
                  <a:path extrusionOk="0" h="2041" w="2128">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647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31"/>
              <p:cNvSpPr/>
              <p:nvPr/>
            </p:nvSpPr>
            <p:spPr>
              <a:xfrm>
                <a:off x="7772115" y="2664046"/>
                <a:ext cx="56904" cy="74733"/>
              </a:xfrm>
              <a:custGeom>
                <a:rect b="b" l="l" r="r" t="t"/>
                <a:pathLst>
                  <a:path extrusionOk="0" h="591" w="450">
                    <a:moveTo>
                      <a:pt x="449" y="0"/>
                    </a:moveTo>
                    <a:lnTo>
                      <a:pt x="0" y="272"/>
                    </a:lnTo>
                    <a:lnTo>
                      <a:pt x="0" y="591"/>
                    </a:lnTo>
                    <a:lnTo>
                      <a:pt x="449" y="331"/>
                    </a:lnTo>
                    <a:lnTo>
                      <a:pt x="449"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31"/>
              <p:cNvSpPr/>
              <p:nvPr/>
            </p:nvSpPr>
            <p:spPr>
              <a:xfrm>
                <a:off x="7772115" y="2673024"/>
                <a:ext cx="136063" cy="122532"/>
              </a:xfrm>
              <a:custGeom>
                <a:rect b="b" l="l" r="r" t="t"/>
                <a:pathLst>
                  <a:path extrusionOk="0" h="969" w="1076">
                    <a:moveTo>
                      <a:pt x="1075" y="0"/>
                    </a:moveTo>
                    <a:lnTo>
                      <a:pt x="0" y="638"/>
                    </a:lnTo>
                    <a:lnTo>
                      <a:pt x="0" y="969"/>
                    </a:lnTo>
                    <a:lnTo>
                      <a:pt x="1075" y="331"/>
                    </a:lnTo>
                    <a:lnTo>
                      <a:pt x="1075" y="0"/>
                    </a:lnTo>
                    <a:close/>
                  </a:path>
                </a:pathLst>
              </a:custGeom>
              <a:solidFill>
                <a:schemeClr val="dk1"/>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31"/>
              <p:cNvSpPr/>
              <p:nvPr/>
            </p:nvSpPr>
            <p:spPr>
              <a:xfrm>
                <a:off x="7686885" y="2628133"/>
                <a:ext cx="106220" cy="194357"/>
              </a:xfrm>
              <a:custGeom>
                <a:rect b="b" l="l" r="r" t="t"/>
                <a:pathLst>
                  <a:path extrusionOk="0" h="1537" w="84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0980"/>
                </a:srgbClr>
              </a:solidFill>
              <a:ln>
                <a:noFill/>
              </a:ln>
              <a:effectLst>
                <a:outerShdw blurRad="57150" rotWithShape="0" algn="bl" dir="5400000" dist="19050">
                  <a:schemeClr val="dk1">
                    <a:alpha val="31372"/>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6" name="Shape 86"/>
        <p:cNvGrpSpPr/>
        <p:nvPr/>
      </p:nvGrpSpPr>
      <p:grpSpPr>
        <a:xfrm>
          <a:off x="0" y="0"/>
          <a:ext cx="0" cy="0"/>
          <a:chOff x="0" y="0"/>
          <a:chExt cx="0" cy="0"/>
        </a:xfrm>
      </p:grpSpPr>
      <p:sp>
        <p:nvSpPr>
          <p:cNvPr id="87" name="Google Shape;87;p14"/>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txBox="1"/>
          <p:nvPr>
            <p:ph type="title"/>
          </p:nvPr>
        </p:nvSpPr>
        <p:spPr>
          <a:xfrm>
            <a:off x="1018025" y="706175"/>
            <a:ext cx="4179000" cy="768900"/>
          </a:xfrm>
          <a:prstGeom prst="rect">
            <a:avLst/>
          </a:prstGeom>
          <a:solidFill>
            <a:schemeClr val="lt1"/>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b="1" sz="4500">
                <a:solidFill>
                  <a:schemeClr val="dk2"/>
                </a:solidFill>
              </a:defRPr>
            </a:lvl1pPr>
            <a:lvl2pPr lvl="1"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2pPr>
            <a:lvl3pPr lvl="2"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3pPr>
            <a:lvl4pPr lvl="3"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4pPr>
            <a:lvl5pPr lvl="4"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5pPr>
            <a:lvl6pPr lvl="5"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6pPr>
            <a:lvl7pPr lvl="6"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7pPr>
            <a:lvl8pPr lvl="7"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8pPr>
            <a:lvl9pPr lvl="8"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9pPr>
          </a:lstStyle>
          <a:p/>
        </p:txBody>
      </p:sp>
      <p:sp>
        <p:nvSpPr>
          <p:cNvPr id="89" name="Google Shape;89;p14"/>
          <p:cNvSpPr txBox="1"/>
          <p:nvPr>
            <p:ph idx="1" type="subTitle"/>
          </p:nvPr>
        </p:nvSpPr>
        <p:spPr>
          <a:xfrm>
            <a:off x="1018025" y="1464174"/>
            <a:ext cx="4179000" cy="3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14"/>
          <p:cNvSpPr txBox="1"/>
          <p:nvPr>
            <p:ph idx="2" type="title"/>
          </p:nvPr>
        </p:nvSpPr>
        <p:spPr>
          <a:xfrm>
            <a:off x="1018025" y="2003879"/>
            <a:ext cx="4179000" cy="768900"/>
          </a:xfrm>
          <a:prstGeom prst="rect">
            <a:avLst/>
          </a:prstGeom>
          <a:solidFill>
            <a:schemeClr val="lt1"/>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b="1" sz="4500">
                <a:solidFill>
                  <a:schemeClr val="dk2"/>
                </a:solidFill>
              </a:defRPr>
            </a:lvl1pPr>
            <a:lvl2pPr lvl="1"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2pPr>
            <a:lvl3pPr lvl="2"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3pPr>
            <a:lvl4pPr lvl="3"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4pPr>
            <a:lvl5pPr lvl="4"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5pPr>
            <a:lvl6pPr lvl="5"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6pPr>
            <a:lvl7pPr lvl="6"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7pPr>
            <a:lvl8pPr lvl="7"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8pPr>
            <a:lvl9pPr lvl="8"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9pPr>
          </a:lstStyle>
          <a:p/>
        </p:txBody>
      </p:sp>
      <p:sp>
        <p:nvSpPr>
          <p:cNvPr id="91" name="Google Shape;91;p14"/>
          <p:cNvSpPr txBox="1"/>
          <p:nvPr>
            <p:ph idx="3" type="subTitle"/>
          </p:nvPr>
        </p:nvSpPr>
        <p:spPr>
          <a:xfrm>
            <a:off x="1018025" y="2764450"/>
            <a:ext cx="4179000" cy="3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14"/>
          <p:cNvSpPr txBox="1"/>
          <p:nvPr>
            <p:ph idx="4" type="title"/>
          </p:nvPr>
        </p:nvSpPr>
        <p:spPr>
          <a:xfrm>
            <a:off x="1018025" y="3301583"/>
            <a:ext cx="4179000" cy="768900"/>
          </a:xfrm>
          <a:prstGeom prst="rect">
            <a:avLst/>
          </a:prstGeom>
          <a:solidFill>
            <a:schemeClr val="lt1"/>
          </a:solid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000"/>
              <a:buNone/>
              <a:defRPr b="1" sz="4500">
                <a:solidFill>
                  <a:schemeClr val="dk2"/>
                </a:solidFill>
              </a:defRPr>
            </a:lvl1pPr>
            <a:lvl2pPr lvl="1"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2pPr>
            <a:lvl3pPr lvl="2"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3pPr>
            <a:lvl4pPr lvl="3"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4pPr>
            <a:lvl5pPr lvl="4"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5pPr>
            <a:lvl6pPr lvl="5"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6pPr>
            <a:lvl7pPr lvl="6"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7pPr>
            <a:lvl8pPr lvl="7"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8pPr>
            <a:lvl9pPr lvl="8" algn="ctr">
              <a:lnSpc>
                <a:spcPct val="100000"/>
              </a:lnSpc>
              <a:spcBef>
                <a:spcPts val="0"/>
              </a:spcBef>
              <a:spcAft>
                <a:spcPts val="0"/>
              </a:spcAft>
              <a:buClr>
                <a:schemeClr val="dk2"/>
              </a:buClr>
              <a:buSzPts val="6000"/>
              <a:buFont typeface="Bakbak One"/>
              <a:buNone/>
              <a:defRPr sz="6000">
                <a:solidFill>
                  <a:schemeClr val="dk2"/>
                </a:solidFill>
                <a:latin typeface="Bakbak One"/>
                <a:ea typeface="Bakbak One"/>
                <a:cs typeface="Bakbak One"/>
                <a:sym typeface="Bakbak One"/>
              </a:defRPr>
            </a:lvl9pPr>
          </a:lstStyle>
          <a:p/>
        </p:txBody>
      </p:sp>
      <p:sp>
        <p:nvSpPr>
          <p:cNvPr id="93" name="Google Shape;93;p14"/>
          <p:cNvSpPr txBox="1"/>
          <p:nvPr>
            <p:ph idx="5" type="subTitle"/>
          </p:nvPr>
        </p:nvSpPr>
        <p:spPr>
          <a:xfrm>
            <a:off x="1018025" y="4064725"/>
            <a:ext cx="4179000" cy="3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94" name="Shape 94"/>
        <p:cNvGrpSpPr/>
        <p:nvPr/>
      </p:nvGrpSpPr>
      <p:grpSpPr>
        <a:xfrm>
          <a:off x="0" y="0"/>
          <a:ext cx="0" cy="0"/>
          <a:chOff x="0" y="0"/>
          <a:chExt cx="0" cy="0"/>
        </a:xfrm>
      </p:grpSpPr>
      <p:sp>
        <p:nvSpPr>
          <p:cNvPr id="95" name="Google Shape;95;p15"/>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97" name="Google Shape;97;p15"/>
          <p:cNvGrpSpPr/>
          <p:nvPr/>
        </p:nvGrpSpPr>
        <p:grpSpPr>
          <a:xfrm flipH="1" rot="10800000">
            <a:off x="350929" y="391075"/>
            <a:ext cx="276300" cy="4383600"/>
            <a:chOff x="8536254" y="391075"/>
            <a:chExt cx="276300" cy="4383600"/>
          </a:xfrm>
        </p:grpSpPr>
        <p:sp>
          <p:nvSpPr>
            <p:cNvPr id="98" name="Google Shape;98;p15"/>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5"/>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5"/>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5"/>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5"/>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5"/>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5"/>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5"/>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5"/>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5"/>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5"/>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5"/>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5"/>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5"/>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5"/>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5"/>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5"/>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5"/>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147" name="Google Shape;147;p15"/>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148" name="Google Shape;148;p15"/>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149" name="Google Shape;149;p15"/>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150" name="Google Shape;150;p15"/>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151" name="Google Shape;151;p15"/>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152" name="Google Shape;152;p15"/>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153" name="Google Shape;153;p15"/>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5" name="Shape 155"/>
        <p:cNvGrpSpPr/>
        <p:nvPr/>
      </p:nvGrpSpPr>
      <p:grpSpPr>
        <a:xfrm>
          <a:off x="0" y="0"/>
          <a:ext cx="0" cy="0"/>
          <a:chOff x="0" y="0"/>
          <a:chExt cx="0" cy="0"/>
        </a:xfrm>
      </p:grpSpPr>
      <p:sp>
        <p:nvSpPr>
          <p:cNvPr id="156" name="Google Shape;156;p16"/>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txBox="1"/>
          <p:nvPr>
            <p:ph type="title"/>
          </p:nvPr>
        </p:nvSpPr>
        <p:spPr>
          <a:xfrm>
            <a:off x="713225" y="2031775"/>
            <a:ext cx="3712200" cy="159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Font typeface="Bakbak One"/>
              <a:buNone/>
              <a:defRPr sz="3600">
                <a:latin typeface="Bakbak One"/>
                <a:ea typeface="Bakbak One"/>
                <a:cs typeface="Bakbak One"/>
                <a:sym typeface="Bakbak One"/>
              </a:defRPr>
            </a:lvl2pPr>
            <a:lvl3pPr lvl="2" algn="ctr">
              <a:lnSpc>
                <a:spcPct val="100000"/>
              </a:lnSpc>
              <a:spcBef>
                <a:spcPts val="0"/>
              </a:spcBef>
              <a:spcAft>
                <a:spcPts val="0"/>
              </a:spcAft>
              <a:buSzPts val="3600"/>
              <a:buFont typeface="Bakbak One"/>
              <a:buNone/>
              <a:defRPr sz="3600">
                <a:latin typeface="Bakbak One"/>
                <a:ea typeface="Bakbak One"/>
                <a:cs typeface="Bakbak One"/>
                <a:sym typeface="Bakbak One"/>
              </a:defRPr>
            </a:lvl3pPr>
            <a:lvl4pPr lvl="3" algn="ctr">
              <a:lnSpc>
                <a:spcPct val="100000"/>
              </a:lnSpc>
              <a:spcBef>
                <a:spcPts val="0"/>
              </a:spcBef>
              <a:spcAft>
                <a:spcPts val="0"/>
              </a:spcAft>
              <a:buSzPts val="3600"/>
              <a:buFont typeface="Bakbak One"/>
              <a:buNone/>
              <a:defRPr sz="3600">
                <a:latin typeface="Bakbak One"/>
                <a:ea typeface="Bakbak One"/>
                <a:cs typeface="Bakbak One"/>
                <a:sym typeface="Bakbak One"/>
              </a:defRPr>
            </a:lvl4pPr>
            <a:lvl5pPr lvl="4" algn="ctr">
              <a:lnSpc>
                <a:spcPct val="100000"/>
              </a:lnSpc>
              <a:spcBef>
                <a:spcPts val="0"/>
              </a:spcBef>
              <a:spcAft>
                <a:spcPts val="0"/>
              </a:spcAft>
              <a:buSzPts val="3600"/>
              <a:buFont typeface="Bakbak One"/>
              <a:buNone/>
              <a:defRPr sz="3600">
                <a:latin typeface="Bakbak One"/>
                <a:ea typeface="Bakbak One"/>
                <a:cs typeface="Bakbak One"/>
                <a:sym typeface="Bakbak One"/>
              </a:defRPr>
            </a:lvl5pPr>
            <a:lvl6pPr lvl="5" algn="ctr">
              <a:lnSpc>
                <a:spcPct val="100000"/>
              </a:lnSpc>
              <a:spcBef>
                <a:spcPts val="0"/>
              </a:spcBef>
              <a:spcAft>
                <a:spcPts val="0"/>
              </a:spcAft>
              <a:buSzPts val="3600"/>
              <a:buFont typeface="Bakbak One"/>
              <a:buNone/>
              <a:defRPr sz="3600">
                <a:latin typeface="Bakbak One"/>
                <a:ea typeface="Bakbak One"/>
                <a:cs typeface="Bakbak One"/>
                <a:sym typeface="Bakbak One"/>
              </a:defRPr>
            </a:lvl6pPr>
            <a:lvl7pPr lvl="6" algn="ctr">
              <a:lnSpc>
                <a:spcPct val="100000"/>
              </a:lnSpc>
              <a:spcBef>
                <a:spcPts val="0"/>
              </a:spcBef>
              <a:spcAft>
                <a:spcPts val="0"/>
              </a:spcAft>
              <a:buSzPts val="3600"/>
              <a:buFont typeface="Bakbak One"/>
              <a:buNone/>
              <a:defRPr sz="3600">
                <a:latin typeface="Bakbak One"/>
                <a:ea typeface="Bakbak One"/>
                <a:cs typeface="Bakbak One"/>
                <a:sym typeface="Bakbak One"/>
              </a:defRPr>
            </a:lvl7pPr>
            <a:lvl8pPr lvl="7" algn="ctr">
              <a:lnSpc>
                <a:spcPct val="100000"/>
              </a:lnSpc>
              <a:spcBef>
                <a:spcPts val="0"/>
              </a:spcBef>
              <a:spcAft>
                <a:spcPts val="0"/>
              </a:spcAft>
              <a:buSzPts val="3600"/>
              <a:buFont typeface="Bakbak One"/>
              <a:buNone/>
              <a:defRPr sz="3600">
                <a:latin typeface="Bakbak One"/>
                <a:ea typeface="Bakbak One"/>
                <a:cs typeface="Bakbak One"/>
                <a:sym typeface="Bakbak One"/>
              </a:defRPr>
            </a:lvl8pPr>
            <a:lvl9pPr lvl="8" algn="ctr">
              <a:lnSpc>
                <a:spcPct val="100000"/>
              </a:lnSpc>
              <a:spcBef>
                <a:spcPts val="0"/>
              </a:spcBef>
              <a:spcAft>
                <a:spcPts val="0"/>
              </a:spcAft>
              <a:buSzPts val="3600"/>
              <a:buFont typeface="Bakbak One"/>
              <a:buNone/>
              <a:defRPr sz="3600">
                <a:latin typeface="Bakbak One"/>
                <a:ea typeface="Bakbak One"/>
                <a:cs typeface="Bakbak One"/>
                <a:sym typeface="Bakbak One"/>
              </a:defRPr>
            </a:lvl9pPr>
          </a:lstStyle>
          <a:p/>
        </p:txBody>
      </p:sp>
      <p:sp>
        <p:nvSpPr>
          <p:cNvPr id="158" name="Google Shape;158;p16"/>
          <p:cNvSpPr txBox="1"/>
          <p:nvPr>
            <p:ph idx="1" type="subTitle"/>
          </p:nvPr>
        </p:nvSpPr>
        <p:spPr>
          <a:xfrm>
            <a:off x="713175" y="3623275"/>
            <a:ext cx="3712200" cy="53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9" name="Google Shape;159;p16"/>
          <p:cNvSpPr txBox="1"/>
          <p:nvPr>
            <p:ph idx="2" type="title"/>
          </p:nvPr>
        </p:nvSpPr>
        <p:spPr>
          <a:xfrm>
            <a:off x="776475" y="1216350"/>
            <a:ext cx="1233300" cy="8094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b="1" sz="5000">
                <a:solidFill>
                  <a:schemeClr val="lt1"/>
                </a:solidFill>
              </a:defRPr>
            </a:lvl1pPr>
            <a:lvl2pPr lvl="1" algn="ctr">
              <a:lnSpc>
                <a:spcPct val="100000"/>
              </a:lnSpc>
              <a:spcBef>
                <a:spcPts val="0"/>
              </a:spcBef>
              <a:spcAft>
                <a:spcPts val="0"/>
              </a:spcAft>
              <a:buSzPts val="9600"/>
              <a:buFont typeface="Bakbak One"/>
              <a:buNone/>
              <a:defRPr sz="9600">
                <a:latin typeface="Bakbak One"/>
                <a:ea typeface="Bakbak One"/>
                <a:cs typeface="Bakbak One"/>
                <a:sym typeface="Bakbak One"/>
              </a:defRPr>
            </a:lvl2pPr>
            <a:lvl3pPr lvl="2" algn="ctr">
              <a:lnSpc>
                <a:spcPct val="100000"/>
              </a:lnSpc>
              <a:spcBef>
                <a:spcPts val="0"/>
              </a:spcBef>
              <a:spcAft>
                <a:spcPts val="0"/>
              </a:spcAft>
              <a:buSzPts val="9600"/>
              <a:buFont typeface="Bakbak One"/>
              <a:buNone/>
              <a:defRPr sz="9600">
                <a:latin typeface="Bakbak One"/>
                <a:ea typeface="Bakbak One"/>
                <a:cs typeface="Bakbak One"/>
                <a:sym typeface="Bakbak One"/>
              </a:defRPr>
            </a:lvl3pPr>
            <a:lvl4pPr lvl="3" algn="ctr">
              <a:lnSpc>
                <a:spcPct val="100000"/>
              </a:lnSpc>
              <a:spcBef>
                <a:spcPts val="0"/>
              </a:spcBef>
              <a:spcAft>
                <a:spcPts val="0"/>
              </a:spcAft>
              <a:buSzPts val="9600"/>
              <a:buFont typeface="Bakbak One"/>
              <a:buNone/>
              <a:defRPr sz="9600">
                <a:latin typeface="Bakbak One"/>
                <a:ea typeface="Bakbak One"/>
                <a:cs typeface="Bakbak One"/>
                <a:sym typeface="Bakbak One"/>
              </a:defRPr>
            </a:lvl4pPr>
            <a:lvl5pPr lvl="4" algn="ctr">
              <a:lnSpc>
                <a:spcPct val="100000"/>
              </a:lnSpc>
              <a:spcBef>
                <a:spcPts val="0"/>
              </a:spcBef>
              <a:spcAft>
                <a:spcPts val="0"/>
              </a:spcAft>
              <a:buSzPts val="9600"/>
              <a:buFont typeface="Bakbak One"/>
              <a:buNone/>
              <a:defRPr sz="9600">
                <a:latin typeface="Bakbak One"/>
                <a:ea typeface="Bakbak One"/>
                <a:cs typeface="Bakbak One"/>
                <a:sym typeface="Bakbak One"/>
              </a:defRPr>
            </a:lvl5pPr>
            <a:lvl6pPr lvl="5" algn="ctr">
              <a:lnSpc>
                <a:spcPct val="100000"/>
              </a:lnSpc>
              <a:spcBef>
                <a:spcPts val="0"/>
              </a:spcBef>
              <a:spcAft>
                <a:spcPts val="0"/>
              </a:spcAft>
              <a:buSzPts val="9600"/>
              <a:buFont typeface="Bakbak One"/>
              <a:buNone/>
              <a:defRPr sz="9600">
                <a:latin typeface="Bakbak One"/>
                <a:ea typeface="Bakbak One"/>
                <a:cs typeface="Bakbak One"/>
                <a:sym typeface="Bakbak One"/>
              </a:defRPr>
            </a:lvl6pPr>
            <a:lvl7pPr lvl="6" algn="ctr">
              <a:lnSpc>
                <a:spcPct val="100000"/>
              </a:lnSpc>
              <a:spcBef>
                <a:spcPts val="0"/>
              </a:spcBef>
              <a:spcAft>
                <a:spcPts val="0"/>
              </a:spcAft>
              <a:buSzPts val="9600"/>
              <a:buFont typeface="Bakbak One"/>
              <a:buNone/>
              <a:defRPr sz="9600">
                <a:latin typeface="Bakbak One"/>
                <a:ea typeface="Bakbak One"/>
                <a:cs typeface="Bakbak One"/>
                <a:sym typeface="Bakbak One"/>
              </a:defRPr>
            </a:lvl7pPr>
            <a:lvl8pPr lvl="7" algn="ctr">
              <a:lnSpc>
                <a:spcPct val="100000"/>
              </a:lnSpc>
              <a:spcBef>
                <a:spcPts val="0"/>
              </a:spcBef>
              <a:spcAft>
                <a:spcPts val="0"/>
              </a:spcAft>
              <a:buSzPts val="9600"/>
              <a:buFont typeface="Bakbak One"/>
              <a:buNone/>
              <a:defRPr sz="9600">
                <a:latin typeface="Bakbak One"/>
                <a:ea typeface="Bakbak One"/>
                <a:cs typeface="Bakbak One"/>
                <a:sym typeface="Bakbak One"/>
              </a:defRPr>
            </a:lvl8pPr>
            <a:lvl9pPr lvl="8" algn="ctr">
              <a:lnSpc>
                <a:spcPct val="100000"/>
              </a:lnSpc>
              <a:spcBef>
                <a:spcPts val="0"/>
              </a:spcBef>
              <a:spcAft>
                <a:spcPts val="0"/>
              </a:spcAft>
              <a:buSzPts val="9600"/>
              <a:buFont typeface="Bakbak One"/>
              <a:buNone/>
              <a:defRPr sz="9600">
                <a:latin typeface="Bakbak One"/>
                <a:ea typeface="Bakbak One"/>
                <a:cs typeface="Bakbak One"/>
                <a:sym typeface="Bakbak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0" name="Shape 160"/>
        <p:cNvGrpSpPr/>
        <p:nvPr/>
      </p:nvGrpSpPr>
      <p:grpSpPr>
        <a:xfrm>
          <a:off x="0" y="0"/>
          <a:ext cx="0" cy="0"/>
          <a:chOff x="0" y="0"/>
          <a:chExt cx="0" cy="0"/>
        </a:xfrm>
      </p:grpSpPr>
      <p:sp>
        <p:nvSpPr>
          <p:cNvPr id="161" name="Google Shape;161;p17"/>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3" name="Google Shape;163;p17"/>
          <p:cNvSpPr txBox="1"/>
          <p:nvPr>
            <p:ph idx="1" type="subTitle"/>
          </p:nvPr>
        </p:nvSpPr>
        <p:spPr>
          <a:xfrm>
            <a:off x="937626" y="3116103"/>
            <a:ext cx="2175300" cy="86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4" name="Google Shape;164;p17"/>
          <p:cNvSpPr txBox="1"/>
          <p:nvPr>
            <p:ph idx="2" type="subTitle"/>
          </p:nvPr>
        </p:nvSpPr>
        <p:spPr>
          <a:xfrm>
            <a:off x="3484350" y="3116103"/>
            <a:ext cx="2175300" cy="86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5" name="Google Shape;165;p17"/>
          <p:cNvSpPr txBox="1"/>
          <p:nvPr>
            <p:ph idx="3" type="subTitle"/>
          </p:nvPr>
        </p:nvSpPr>
        <p:spPr>
          <a:xfrm>
            <a:off x="6031074" y="3116103"/>
            <a:ext cx="2175300" cy="86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66" name="Google Shape;166;p17"/>
          <p:cNvSpPr txBox="1"/>
          <p:nvPr>
            <p:ph idx="4" type="subTitle"/>
          </p:nvPr>
        </p:nvSpPr>
        <p:spPr>
          <a:xfrm>
            <a:off x="937625" y="26615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167" name="Google Shape;167;p17"/>
          <p:cNvSpPr txBox="1"/>
          <p:nvPr>
            <p:ph idx="5" type="subTitle"/>
          </p:nvPr>
        </p:nvSpPr>
        <p:spPr>
          <a:xfrm>
            <a:off x="3484350" y="26615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sp>
        <p:nvSpPr>
          <p:cNvPr id="168" name="Google Shape;168;p17"/>
          <p:cNvSpPr txBox="1"/>
          <p:nvPr>
            <p:ph idx="6" type="subTitle"/>
          </p:nvPr>
        </p:nvSpPr>
        <p:spPr>
          <a:xfrm>
            <a:off x="6031075" y="2661526"/>
            <a:ext cx="2175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p:txBody>
      </p:sp>
      <p:grpSp>
        <p:nvGrpSpPr>
          <p:cNvPr id="169" name="Google Shape;169;p17"/>
          <p:cNvGrpSpPr/>
          <p:nvPr/>
        </p:nvGrpSpPr>
        <p:grpSpPr>
          <a:xfrm flipH="1" rot="10800000">
            <a:off x="350929" y="391075"/>
            <a:ext cx="276300" cy="4383600"/>
            <a:chOff x="8536254" y="391075"/>
            <a:chExt cx="276300" cy="4383600"/>
          </a:xfrm>
        </p:grpSpPr>
        <p:sp>
          <p:nvSpPr>
            <p:cNvPr id="170" name="Google Shape;170;p17"/>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7"/>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7"/>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7"/>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7"/>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7"/>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7"/>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7"/>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7"/>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7"/>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7"/>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7"/>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7"/>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7"/>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7"/>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7"/>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7"/>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7"/>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7"/>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7"/>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7"/>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7"/>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7"/>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7"/>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7"/>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7"/>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7"/>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7"/>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7"/>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7"/>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7"/>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7"/>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219" name="Google Shape;219;p17"/>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220" name="Google Shape;220;p17"/>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221" name="Google Shape;221;p17"/>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222" name="Google Shape;222;p17"/>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223" name="Google Shape;223;p17"/>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224" name="Google Shape;224;p17"/>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225" name="Google Shape;225;p17"/>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7"/>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27" name="Shape 227"/>
        <p:cNvGrpSpPr/>
        <p:nvPr/>
      </p:nvGrpSpPr>
      <p:grpSpPr>
        <a:xfrm>
          <a:off x="0" y="0"/>
          <a:ext cx="0" cy="0"/>
          <a:chOff x="0" y="0"/>
          <a:chExt cx="0" cy="0"/>
        </a:xfrm>
      </p:grpSpPr>
      <p:sp>
        <p:nvSpPr>
          <p:cNvPr id="228" name="Google Shape;228;p18"/>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8"/>
          <p:cNvSpPr txBox="1"/>
          <p:nvPr>
            <p:ph type="title"/>
          </p:nvPr>
        </p:nvSpPr>
        <p:spPr>
          <a:xfrm>
            <a:off x="796200" y="1412271"/>
            <a:ext cx="3196800" cy="148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Font typeface="Bakbak One"/>
              <a:buNone/>
              <a:defRPr>
                <a:latin typeface="Bakbak One"/>
                <a:ea typeface="Bakbak One"/>
                <a:cs typeface="Bakbak One"/>
                <a:sym typeface="Bakbak One"/>
              </a:defRPr>
            </a:lvl2pPr>
            <a:lvl3pPr lvl="2" algn="l">
              <a:lnSpc>
                <a:spcPct val="100000"/>
              </a:lnSpc>
              <a:spcBef>
                <a:spcPts val="0"/>
              </a:spcBef>
              <a:spcAft>
                <a:spcPts val="0"/>
              </a:spcAft>
              <a:buSzPts val="3500"/>
              <a:buFont typeface="Bakbak One"/>
              <a:buNone/>
              <a:defRPr>
                <a:latin typeface="Bakbak One"/>
                <a:ea typeface="Bakbak One"/>
                <a:cs typeface="Bakbak One"/>
                <a:sym typeface="Bakbak One"/>
              </a:defRPr>
            </a:lvl3pPr>
            <a:lvl4pPr lvl="3" algn="l">
              <a:lnSpc>
                <a:spcPct val="100000"/>
              </a:lnSpc>
              <a:spcBef>
                <a:spcPts val="0"/>
              </a:spcBef>
              <a:spcAft>
                <a:spcPts val="0"/>
              </a:spcAft>
              <a:buSzPts val="3500"/>
              <a:buFont typeface="Bakbak One"/>
              <a:buNone/>
              <a:defRPr>
                <a:latin typeface="Bakbak One"/>
                <a:ea typeface="Bakbak One"/>
                <a:cs typeface="Bakbak One"/>
                <a:sym typeface="Bakbak One"/>
              </a:defRPr>
            </a:lvl4pPr>
            <a:lvl5pPr lvl="4" algn="l">
              <a:lnSpc>
                <a:spcPct val="100000"/>
              </a:lnSpc>
              <a:spcBef>
                <a:spcPts val="0"/>
              </a:spcBef>
              <a:spcAft>
                <a:spcPts val="0"/>
              </a:spcAft>
              <a:buSzPts val="3500"/>
              <a:buFont typeface="Bakbak One"/>
              <a:buNone/>
              <a:defRPr>
                <a:latin typeface="Bakbak One"/>
                <a:ea typeface="Bakbak One"/>
                <a:cs typeface="Bakbak One"/>
                <a:sym typeface="Bakbak One"/>
              </a:defRPr>
            </a:lvl5pPr>
            <a:lvl6pPr lvl="5" algn="l">
              <a:lnSpc>
                <a:spcPct val="100000"/>
              </a:lnSpc>
              <a:spcBef>
                <a:spcPts val="0"/>
              </a:spcBef>
              <a:spcAft>
                <a:spcPts val="0"/>
              </a:spcAft>
              <a:buSzPts val="3500"/>
              <a:buFont typeface="Bakbak One"/>
              <a:buNone/>
              <a:defRPr>
                <a:latin typeface="Bakbak One"/>
                <a:ea typeface="Bakbak One"/>
                <a:cs typeface="Bakbak One"/>
                <a:sym typeface="Bakbak One"/>
              </a:defRPr>
            </a:lvl6pPr>
            <a:lvl7pPr lvl="6" algn="l">
              <a:lnSpc>
                <a:spcPct val="100000"/>
              </a:lnSpc>
              <a:spcBef>
                <a:spcPts val="0"/>
              </a:spcBef>
              <a:spcAft>
                <a:spcPts val="0"/>
              </a:spcAft>
              <a:buSzPts val="3500"/>
              <a:buFont typeface="Bakbak One"/>
              <a:buNone/>
              <a:defRPr>
                <a:latin typeface="Bakbak One"/>
                <a:ea typeface="Bakbak One"/>
                <a:cs typeface="Bakbak One"/>
                <a:sym typeface="Bakbak One"/>
              </a:defRPr>
            </a:lvl7pPr>
            <a:lvl8pPr lvl="7" algn="l">
              <a:lnSpc>
                <a:spcPct val="100000"/>
              </a:lnSpc>
              <a:spcBef>
                <a:spcPts val="0"/>
              </a:spcBef>
              <a:spcAft>
                <a:spcPts val="0"/>
              </a:spcAft>
              <a:buSzPts val="3500"/>
              <a:buFont typeface="Bakbak One"/>
              <a:buNone/>
              <a:defRPr>
                <a:latin typeface="Bakbak One"/>
                <a:ea typeface="Bakbak One"/>
                <a:cs typeface="Bakbak One"/>
                <a:sym typeface="Bakbak One"/>
              </a:defRPr>
            </a:lvl8pPr>
            <a:lvl9pPr lvl="8" algn="l">
              <a:lnSpc>
                <a:spcPct val="100000"/>
              </a:lnSpc>
              <a:spcBef>
                <a:spcPts val="0"/>
              </a:spcBef>
              <a:spcAft>
                <a:spcPts val="0"/>
              </a:spcAft>
              <a:buSzPts val="3500"/>
              <a:buFont typeface="Bakbak One"/>
              <a:buNone/>
              <a:defRPr>
                <a:latin typeface="Bakbak One"/>
                <a:ea typeface="Bakbak One"/>
                <a:cs typeface="Bakbak One"/>
                <a:sym typeface="Bakbak One"/>
              </a:defRPr>
            </a:lvl9pPr>
          </a:lstStyle>
          <a:p/>
        </p:txBody>
      </p:sp>
      <p:sp>
        <p:nvSpPr>
          <p:cNvPr id="230" name="Google Shape;230;p18"/>
          <p:cNvSpPr txBox="1"/>
          <p:nvPr>
            <p:ph idx="1" type="subTitle"/>
          </p:nvPr>
        </p:nvSpPr>
        <p:spPr>
          <a:xfrm>
            <a:off x="796200" y="2896888"/>
            <a:ext cx="3196800" cy="97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31" name="Google Shape;231;p18"/>
          <p:cNvSpPr/>
          <p:nvPr>
            <p:ph idx="2" type="pic"/>
          </p:nvPr>
        </p:nvSpPr>
        <p:spPr>
          <a:xfrm>
            <a:off x="4478925" y="391400"/>
            <a:ext cx="4327500" cy="43815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32" name="Shape 232"/>
        <p:cNvGrpSpPr/>
        <p:nvPr/>
      </p:nvGrpSpPr>
      <p:grpSpPr>
        <a:xfrm>
          <a:off x="0" y="0"/>
          <a:ext cx="0" cy="0"/>
          <a:chOff x="0" y="0"/>
          <a:chExt cx="0" cy="0"/>
        </a:xfrm>
      </p:grpSpPr>
      <p:sp>
        <p:nvSpPr>
          <p:cNvPr id="233" name="Google Shape;233;p19"/>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35" name="Google Shape;235;p19"/>
          <p:cNvGrpSpPr/>
          <p:nvPr/>
        </p:nvGrpSpPr>
        <p:grpSpPr>
          <a:xfrm>
            <a:off x="8536254" y="391075"/>
            <a:ext cx="276300" cy="4383600"/>
            <a:chOff x="8536254" y="391075"/>
            <a:chExt cx="276300" cy="4383600"/>
          </a:xfrm>
        </p:grpSpPr>
        <p:sp>
          <p:nvSpPr>
            <p:cNvPr id="236" name="Google Shape;236;p19"/>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9"/>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9"/>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9"/>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9"/>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9"/>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9"/>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9"/>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9"/>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9"/>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9"/>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9"/>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9"/>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9"/>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9"/>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9"/>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9"/>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9"/>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9"/>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9"/>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9"/>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9"/>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9"/>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9"/>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9"/>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9"/>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9"/>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9"/>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9"/>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9"/>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9"/>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9"/>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9"/>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9"/>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285" name="Google Shape;285;p19"/>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286" name="Google Shape;286;p19"/>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287" name="Google Shape;287;p19"/>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288" name="Google Shape;288;p19"/>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289" name="Google Shape;289;p19"/>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290" name="Google Shape;290;p19"/>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291" name="Google Shape;291;p19"/>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 name="Shape 293"/>
        <p:cNvGrpSpPr/>
        <p:nvPr/>
      </p:nvGrpSpPr>
      <p:grpSpPr>
        <a:xfrm>
          <a:off x="0" y="0"/>
          <a:ext cx="0" cy="0"/>
          <a:chOff x="0" y="0"/>
          <a:chExt cx="0" cy="0"/>
        </a:xfrm>
      </p:grpSpPr>
      <p:sp>
        <p:nvSpPr>
          <p:cNvPr id="294" name="Google Shape;294;p20"/>
          <p:cNvSpPr/>
          <p:nvPr/>
        </p:nvSpPr>
        <p:spPr>
          <a:xfrm>
            <a:off x="350925" y="391025"/>
            <a:ext cx="8461800" cy="438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6" name="Google Shape;296;p20"/>
          <p:cNvSpPr txBox="1"/>
          <p:nvPr>
            <p:ph idx="1" type="body"/>
          </p:nvPr>
        </p:nvSpPr>
        <p:spPr>
          <a:xfrm>
            <a:off x="720000" y="1215751"/>
            <a:ext cx="7704000" cy="372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Nunito Light"/>
              <a:buChar char="●"/>
              <a:defRPr/>
            </a:lvl1pPr>
            <a:lvl2pPr indent="-317500" lvl="1" marL="914400" algn="l">
              <a:lnSpc>
                <a:spcPct val="100000"/>
              </a:lnSpc>
              <a:spcBef>
                <a:spcPts val="0"/>
              </a:spcBef>
              <a:spcAft>
                <a:spcPts val="0"/>
              </a:spcAft>
              <a:buSzPts val="1400"/>
              <a:buFont typeface="Nunito Light"/>
              <a:buChar char="○"/>
              <a:defRPr/>
            </a:lvl2pPr>
            <a:lvl3pPr indent="-317500" lvl="2" marL="1371600" algn="l">
              <a:lnSpc>
                <a:spcPct val="100000"/>
              </a:lnSpc>
              <a:spcBef>
                <a:spcPts val="0"/>
              </a:spcBef>
              <a:spcAft>
                <a:spcPts val="0"/>
              </a:spcAft>
              <a:buSzPts val="1400"/>
              <a:buFont typeface="Nunito Light"/>
              <a:buChar char="■"/>
              <a:defRPr/>
            </a:lvl3pPr>
            <a:lvl4pPr indent="-317500" lvl="3" marL="1828800" algn="l">
              <a:lnSpc>
                <a:spcPct val="100000"/>
              </a:lnSpc>
              <a:spcBef>
                <a:spcPts val="0"/>
              </a:spcBef>
              <a:spcAft>
                <a:spcPts val="0"/>
              </a:spcAft>
              <a:buSzPts val="1400"/>
              <a:buFont typeface="Nunito Light"/>
              <a:buChar char="●"/>
              <a:defRPr/>
            </a:lvl4pPr>
            <a:lvl5pPr indent="-317500" lvl="4" marL="2286000" algn="l">
              <a:lnSpc>
                <a:spcPct val="100000"/>
              </a:lnSpc>
              <a:spcBef>
                <a:spcPts val="0"/>
              </a:spcBef>
              <a:spcAft>
                <a:spcPts val="0"/>
              </a:spcAft>
              <a:buSzPts val="1400"/>
              <a:buFont typeface="Nunito Light"/>
              <a:buChar char="○"/>
              <a:defRPr/>
            </a:lvl5pPr>
            <a:lvl6pPr indent="-317500" lvl="5" marL="2743200" algn="l">
              <a:lnSpc>
                <a:spcPct val="100000"/>
              </a:lnSpc>
              <a:spcBef>
                <a:spcPts val="0"/>
              </a:spcBef>
              <a:spcAft>
                <a:spcPts val="0"/>
              </a:spcAft>
              <a:buSzPts val="1400"/>
              <a:buFont typeface="Nunito Light"/>
              <a:buChar char="■"/>
              <a:defRPr/>
            </a:lvl6pPr>
            <a:lvl7pPr indent="-317500" lvl="6" marL="3200400" algn="l">
              <a:lnSpc>
                <a:spcPct val="100000"/>
              </a:lnSpc>
              <a:spcBef>
                <a:spcPts val="0"/>
              </a:spcBef>
              <a:spcAft>
                <a:spcPts val="0"/>
              </a:spcAft>
              <a:buSzPts val="1400"/>
              <a:buFont typeface="Nunito Light"/>
              <a:buChar char="●"/>
              <a:defRPr/>
            </a:lvl7pPr>
            <a:lvl8pPr indent="-317500" lvl="7" marL="3657600" algn="l">
              <a:lnSpc>
                <a:spcPct val="100000"/>
              </a:lnSpc>
              <a:spcBef>
                <a:spcPts val="0"/>
              </a:spcBef>
              <a:spcAft>
                <a:spcPts val="0"/>
              </a:spcAft>
              <a:buSzPts val="1400"/>
              <a:buFont typeface="Nunito Light"/>
              <a:buChar char="○"/>
              <a:defRPr/>
            </a:lvl8pPr>
            <a:lvl9pPr indent="-317500" lvl="8" marL="4114800" algn="l">
              <a:lnSpc>
                <a:spcPct val="100000"/>
              </a:lnSpc>
              <a:spcBef>
                <a:spcPts val="0"/>
              </a:spcBef>
              <a:spcAft>
                <a:spcPts val="0"/>
              </a:spcAft>
              <a:buSzPts val="1400"/>
              <a:buFont typeface="Nunito Light"/>
              <a:buChar char="■"/>
              <a:defRPr/>
            </a:lvl9pPr>
          </a:lstStyle>
          <a:p/>
        </p:txBody>
      </p:sp>
      <p:grpSp>
        <p:nvGrpSpPr>
          <p:cNvPr id="297" name="Google Shape;297;p20"/>
          <p:cNvGrpSpPr/>
          <p:nvPr/>
        </p:nvGrpSpPr>
        <p:grpSpPr>
          <a:xfrm>
            <a:off x="8536254" y="391075"/>
            <a:ext cx="276300" cy="4383600"/>
            <a:chOff x="8536254" y="391075"/>
            <a:chExt cx="276300" cy="4383600"/>
          </a:xfrm>
        </p:grpSpPr>
        <p:sp>
          <p:nvSpPr>
            <p:cNvPr id="298" name="Google Shape;298;p20"/>
            <p:cNvSpPr/>
            <p:nvPr/>
          </p:nvSpPr>
          <p:spPr>
            <a:xfrm>
              <a:off x="8536254" y="391075"/>
              <a:ext cx="276300" cy="4383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0"/>
            <p:cNvSpPr/>
            <p:nvPr/>
          </p:nvSpPr>
          <p:spPr>
            <a:xfrm>
              <a:off x="8543825" y="3202624"/>
              <a:ext cx="6160" cy="13260"/>
            </a:xfrm>
            <a:custGeom>
              <a:rect b="b" l="l" r="r" t="t"/>
              <a:pathLst>
                <a:path extrusionOk="0" h="254" w="118">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a:off x="8543825" y="3236766"/>
              <a:ext cx="66092" cy="48185"/>
            </a:xfrm>
            <a:custGeom>
              <a:rect b="b" l="l" r="r" t="t"/>
              <a:pathLst>
                <a:path extrusionOk="0" h="923" w="1266">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
            <p:cNvSpPr/>
            <p:nvPr/>
          </p:nvSpPr>
          <p:spPr>
            <a:xfrm>
              <a:off x="8543825" y="3271273"/>
              <a:ext cx="126023" cy="82745"/>
            </a:xfrm>
            <a:custGeom>
              <a:rect b="b" l="l" r="r" t="t"/>
              <a:pathLst>
                <a:path extrusionOk="0" h="1585" w="2414">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p:nvPr/>
          </p:nvSpPr>
          <p:spPr>
            <a:xfrm>
              <a:off x="8543825" y="3306877"/>
              <a:ext cx="186946" cy="117200"/>
            </a:xfrm>
            <a:custGeom>
              <a:rect b="b" l="l" r="r" t="t"/>
              <a:pathLst>
                <a:path extrusionOk="0" h="2245" w="3581">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
            <p:cNvSpPr/>
            <p:nvPr/>
          </p:nvSpPr>
          <p:spPr>
            <a:xfrm>
              <a:off x="8543825" y="3341385"/>
              <a:ext cx="246877" cy="151760"/>
            </a:xfrm>
            <a:custGeom>
              <a:rect b="b" l="l" r="r" t="t"/>
              <a:pathLst>
                <a:path extrusionOk="0" h="2907" w="4729">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0"/>
            <p:cNvSpPr/>
            <p:nvPr/>
          </p:nvSpPr>
          <p:spPr>
            <a:xfrm>
              <a:off x="8600726" y="3406426"/>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0"/>
            <p:cNvSpPr/>
            <p:nvPr/>
          </p:nvSpPr>
          <p:spPr>
            <a:xfrm>
              <a:off x="8781023" y="2548968"/>
              <a:ext cx="27460" cy="25789"/>
            </a:xfrm>
            <a:custGeom>
              <a:rect b="b" l="l" r="r" t="t"/>
              <a:pathLst>
                <a:path extrusionOk="0" h="494" w="526">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0"/>
            <p:cNvSpPr/>
            <p:nvPr/>
          </p:nvSpPr>
          <p:spPr>
            <a:xfrm>
              <a:off x="8721091" y="2584311"/>
              <a:ext cx="87391" cy="60558"/>
            </a:xfrm>
            <a:custGeom>
              <a:rect b="b" l="l" r="r" t="t"/>
              <a:pathLst>
                <a:path extrusionOk="0" h="1160" w="1674">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0"/>
            <p:cNvSpPr/>
            <p:nvPr/>
          </p:nvSpPr>
          <p:spPr>
            <a:xfrm>
              <a:off x="8660168" y="2618557"/>
              <a:ext cx="147323" cy="94334"/>
            </a:xfrm>
            <a:custGeom>
              <a:rect b="b" l="l" r="r" t="t"/>
              <a:pathLst>
                <a:path extrusionOk="0" h="1807" w="2822">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
            <p:cNvSpPr/>
            <p:nvPr/>
          </p:nvSpPr>
          <p:spPr>
            <a:xfrm>
              <a:off x="8600237" y="2652647"/>
              <a:ext cx="208246" cy="130304"/>
            </a:xfrm>
            <a:custGeom>
              <a:rect b="b" l="l" r="r" t="t"/>
              <a:pathLst>
                <a:path extrusionOk="0" h="2496" w="3989">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
            <p:cNvSpPr/>
            <p:nvPr/>
          </p:nvSpPr>
          <p:spPr>
            <a:xfrm>
              <a:off x="8540305" y="2688146"/>
              <a:ext cx="268177" cy="164916"/>
            </a:xfrm>
            <a:custGeom>
              <a:rect b="b" l="l" r="r" t="t"/>
              <a:pathLst>
                <a:path extrusionOk="0" h="3159" w="5137">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8541300" y="2528844"/>
              <a:ext cx="41712" cy="32576"/>
            </a:xfrm>
            <a:custGeom>
              <a:rect b="b" l="l" r="r" t="t"/>
              <a:pathLst>
                <a:path extrusionOk="0" h="624" w="799">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8541300" y="2463849"/>
              <a:ext cx="97571" cy="66092"/>
            </a:xfrm>
            <a:custGeom>
              <a:rect b="b" l="l" r="r" t="t"/>
              <a:pathLst>
                <a:path extrusionOk="0" h="1266" w="1869">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p:nvPr/>
          </p:nvSpPr>
          <p:spPr>
            <a:xfrm>
              <a:off x="8541300" y="2398854"/>
              <a:ext cx="153430" cy="98563"/>
            </a:xfrm>
            <a:custGeom>
              <a:rect b="b" l="l" r="r" t="t"/>
              <a:pathLst>
                <a:path extrusionOk="0" h="1888" w="2939">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0"/>
            <p:cNvSpPr/>
            <p:nvPr/>
          </p:nvSpPr>
          <p:spPr>
            <a:xfrm>
              <a:off x="8541300" y="2334902"/>
              <a:ext cx="209290" cy="130043"/>
            </a:xfrm>
            <a:custGeom>
              <a:rect b="b" l="l" r="r" t="t"/>
              <a:pathLst>
                <a:path extrusionOk="0" h="2491" w="4009">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
            <p:cNvSpPr/>
            <p:nvPr/>
          </p:nvSpPr>
          <p:spPr>
            <a:xfrm>
              <a:off x="8540308" y="2269855"/>
              <a:ext cx="266141" cy="162566"/>
            </a:xfrm>
            <a:custGeom>
              <a:rect b="b" l="l" r="r" t="t"/>
              <a:pathLst>
                <a:path extrusionOk="0" h="3114" w="5098">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0"/>
            <p:cNvSpPr/>
            <p:nvPr/>
          </p:nvSpPr>
          <p:spPr>
            <a:xfrm>
              <a:off x="8542733" y="3990617"/>
              <a:ext cx="70111" cy="79247"/>
            </a:xfrm>
            <a:custGeom>
              <a:rect b="b" l="l" r="r" t="t"/>
              <a:pathLst>
                <a:path extrusionOk="0" h="1518" w="1343">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p:nvPr/>
          </p:nvSpPr>
          <p:spPr>
            <a:xfrm>
              <a:off x="8630731" y="3966377"/>
              <a:ext cx="86399" cy="54763"/>
            </a:xfrm>
            <a:custGeom>
              <a:rect b="b" l="l" r="r" t="t"/>
              <a:pathLst>
                <a:path extrusionOk="0" h="1049" w="1655">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p:nvPr/>
          </p:nvSpPr>
          <p:spPr>
            <a:xfrm>
              <a:off x="8552925" y="4037750"/>
              <a:ext cx="30475" cy="17275"/>
            </a:xfrm>
            <a:custGeom>
              <a:rect b="b" l="l" r="r" t="t"/>
              <a:pathLst>
                <a:path extrusionOk="0" h="323" w="507">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0"/>
            <p:cNvSpPr/>
            <p:nvPr/>
          </p:nvSpPr>
          <p:spPr>
            <a:xfrm>
              <a:off x="8540312" y="3912397"/>
              <a:ext cx="106707" cy="70164"/>
            </a:xfrm>
            <a:custGeom>
              <a:rect b="b" l="l" r="r" t="t"/>
              <a:pathLst>
                <a:path extrusionOk="0" h="1344" w="2044">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a:off x="8635701" y="3971901"/>
              <a:ext cx="20350" cy="13700"/>
            </a:xfrm>
            <a:custGeom>
              <a:rect b="b" l="l" r="r" t="t"/>
              <a:pathLst>
                <a:path extrusionOk="0" h="234" w="293">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0"/>
            <p:cNvSpPr/>
            <p:nvPr/>
          </p:nvSpPr>
          <p:spPr>
            <a:xfrm rot="-5400000">
              <a:off x="8531151" y="1488845"/>
              <a:ext cx="84363" cy="47768"/>
            </a:xfrm>
            <a:custGeom>
              <a:rect b="b" l="l" r="r" t="t"/>
              <a:pathLst>
                <a:path extrusionOk="0" h="915" w="1616">
                  <a:moveTo>
                    <a:pt x="253" y="0"/>
                  </a:moveTo>
                  <a:lnTo>
                    <a:pt x="0" y="136"/>
                  </a:lnTo>
                  <a:lnTo>
                    <a:pt x="1362" y="914"/>
                  </a:lnTo>
                  <a:lnTo>
                    <a:pt x="1615" y="778"/>
                  </a:lnTo>
                  <a:lnTo>
                    <a:pt x="253"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0"/>
            <p:cNvSpPr/>
            <p:nvPr/>
          </p:nvSpPr>
          <p:spPr>
            <a:xfrm rot="-5400000">
              <a:off x="8525539" y="1024194"/>
              <a:ext cx="42756" cy="11224"/>
            </a:xfrm>
            <a:custGeom>
              <a:rect b="b" l="l" r="r" t="t"/>
              <a:pathLst>
                <a:path extrusionOk="0" h="215" w="819">
                  <a:moveTo>
                    <a:pt x="1" y="0"/>
                  </a:moveTo>
                  <a:lnTo>
                    <a:pt x="429" y="214"/>
                  </a:lnTo>
                  <a:lnTo>
                    <a:pt x="8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rot="-5400000">
              <a:off x="8482887" y="1179608"/>
              <a:ext cx="211326" cy="94491"/>
            </a:xfrm>
            <a:custGeom>
              <a:rect b="b" l="l" r="r" t="t"/>
              <a:pathLst>
                <a:path extrusionOk="0" h="1810" w="4048">
                  <a:moveTo>
                    <a:pt x="1" y="0"/>
                  </a:moveTo>
                  <a:lnTo>
                    <a:pt x="3114" y="1810"/>
                  </a:lnTo>
                  <a:lnTo>
                    <a:pt x="4048" y="1265"/>
                  </a:lnTo>
                  <a:lnTo>
                    <a:pt x="18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0"/>
            <p:cNvSpPr/>
            <p:nvPr/>
          </p:nvSpPr>
          <p:spPr>
            <a:xfrm rot="-5400000">
              <a:off x="8527575" y="1312627"/>
              <a:ext cx="237742" cy="137195"/>
            </a:xfrm>
            <a:custGeom>
              <a:rect b="b" l="l" r="r" t="t"/>
              <a:pathLst>
                <a:path extrusionOk="0" h="2628" w="4554">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0"/>
            <p:cNvSpPr/>
            <p:nvPr/>
          </p:nvSpPr>
          <p:spPr>
            <a:xfrm rot="-5400000">
              <a:off x="8583434" y="1450761"/>
              <a:ext cx="41712" cy="26468"/>
            </a:xfrm>
            <a:custGeom>
              <a:rect b="b" l="l" r="r" t="t"/>
              <a:pathLst>
                <a:path extrusionOk="0" h="507" w="799">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0"/>
            <p:cNvSpPr/>
            <p:nvPr/>
          </p:nvSpPr>
          <p:spPr>
            <a:xfrm>
              <a:off x="8544869" y="3509485"/>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8594620" y="3514444"/>
              <a:ext cx="16288" cy="12216"/>
            </a:xfrm>
            <a:custGeom>
              <a:rect b="b" l="l" r="r" t="t"/>
              <a:pathLst>
                <a:path extrusionOk="0" h="234" w="312">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0"/>
            <p:cNvSpPr/>
            <p:nvPr/>
          </p:nvSpPr>
          <p:spPr>
            <a:xfrm>
              <a:off x="8595348" y="707246"/>
              <a:ext cx="86347" cy="54920"/>
            </a:xfrm>
            <a:custGeom>
              <a:rect b="b" l="l" r="r" t="t"/>
              <a:pathLst>
                <a:path extrusionOk="0" h="1052" w="1654">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0"/>
            <p:cNvSpPr/>
            <p:nvPr/>
          </p:nvSpPr>
          <p:spPr>
            <a:xfrm>
              <a:off x="8632884" y="455357"/>
              <a:ext cx="12268" cy="251941"/>
            </a:xfrm>
            <a:custGeom>
              <a:rect b="b" l="l" r="r" t="t"/>
              <a:pathLst>
                <a:path extrusionOk="0" h="4826" w="235">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0"/>
            <p:cNvSpPr/>
            <p:nvPr/>
          </p:nvSpPr>
          <p:spPr>
            <a:xfrm>
              <a:off x="8632884" y="706516"/>
              <a:ext cx="12268" cy="9919"/>
            </a:xfrm>
            <a:custGeom>
              <a:rect b="b" l="l" r="r" t="t"/>
              <a:pathLst>
                <a:path extrusionOk="0" h="190" w="235">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0"/>
            <p:cNvSpPr/>
            <p:nvPr/>
          </p:nvSpPr>
          <p:spPr>
            <a:xfrm>
              <a:off x="8690779" y="574228"/>
              <a:ext cx="86399" cy="53876"/>
            </a:xfrm>
            <a:custGeom>
              <a:rect b="b" l="l" r="r" t="t"/>
              <a:pathLst>
                <a:path extrusionOk="0" h="1032" w="1655">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0"/>
            <p:cNvSpPr/>
            <p:nvPr/>
          </p:nvSpPr>
          <p:spPr>
            <a:xfrm>
              <a:off x="8727375" y="399498"/>
              <a:ext cx="13260" cy="174782"/>
            </a:xfrm>
            <a:custGeom>
              <a:rect b="b" l="l" r="r" t="t"/>
              <a:pathLst>
                <a:path extrusionOk="0" h="3348" w="254">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p:nvPr/>
          </p:nvSpPr>
          <p:spPr>
            <a:xfrm>
              <a:off x="8727375" y="572662"/>
              <a:ext cx="13260" cy="9710"/>
            </a:xfrm>
            <a:custGeom>
              <a:rect b="b" l="l" r="r" t="t"/>
              <a:pathLst>
                <a:path extrusionOk="0" h="186" w="254">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0"/>
            <p:cNvSpPr/>
            <p:nvPr/>
          </p:nvSpPr>
          <p:spPr>
            <a:xfrm>
              <a:off x="8567149" y="4050012"/>
              <a:ext cx="232625" cy="135159"/>
            </a:xfrm>
            <a:custGeom>
              <a:rect b="b" l="l" r="r" t="t"/>
              <a:pathLst>
                <a:path extrusionOk="0" h="2589" w="4456">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0"/>
            <p:cNvSpPr/>
            <p:nvPr/>
          </p:nvSpPr>
          <p:spPr>
            <a:xfrm>
              <a:off x="8624500" y="4422243"/>
              <a:ext cx="86399" cy="55807"/>
            </a:xfrm>
            <a:custGeom>
              <a:rect b="b" l="l" r="r" t="t"/>
              <a:pathLst>
                <a:path extrusionOk="0" h="1069" w="1655">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0"/>
            <p:cNvSpPr/>
            <p:nvPr/>
          </p:nvSpPr>
          <p:spPr>
            <a:xfrm>
              <a:off x="8542225" y="4275912"/>
              <a:ext cx="258049" cy="158494"/>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0"/>
            <p:cNvSpPr/>
            <p:nvPr/>
          </p:nvSpPr>
          <p:spPr>
            <a:xfrm>
              <a:off x="8542225" y="4371343"/>
              <a:ext cx="99607" cy="64056"/>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0"/>
            <p:cNvSpPr/>
            <p:nvPr/>
          </p:nvSpPr>
          <p:spPr>
            <a:xfrm>
              <a:off x="8629616" y="4428246"/>
              <a:ext cx="14252" cy="11224"/>
            </a:xfrm>
            <a:custGeom>
              <a:rect b="b" l="l" r="r" t="t"/>
              <a:pathLst>
                <a:path extrusionOk="0" h="215" w="273">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0"/>
            <p:cNvSpPr/>
            <p:nvPr/>
          </p:nvSpPr>
          <p:spPr>
            <a:xfrm>
              <a:off x="8578821" y="4140806"/>
              <a:ext cx="13260" cy="165594"/>
            </a:xfrm>
            <a:custGeom>
              <a:rect b="b" l="l" r="r" t="t"/>
              <a:pathLst>
                <a:path extrusionOk="0" h="3172" w="254">
                  <a:moveTo>
                    <a:pt x="0" y="1"/>
                  </a:moveTo>
                  <a:lnTo>
                    <a:pt x="0" y="3016"/>
                  </a:lnTo>
                  <a:lnTo>
                    <a:pt x="253" y="3172"/>
                  </a:lnTo>
                  <a:lnTo>
                    <a:pt x="253" y="156"/>
                  </a:lnTo>
                  <a:cubicBezTo>
                    <a:pt x="175" y="98"/>
                    <a:pt x="78" y="5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p:cNvSpPr/>
            <p:nvPr/>
          </p:nvSpPr>
          <p:spPr>
            <a:xfrm>
              <a:off x="8717947" y="4221045"/>
              <a:ext cx="12268" cy="165594"/>
            </a:xfrm>
            <a:custGeom>
              <a:rect b="b" l="l" r="r" t="t"/>
              <a:pathLst>
                <a:path extrusionOk="0" h="3172" w="235">
                  <a:moveTo>
                    <a:pt x="1" y="1"/>
                  </a:moveTo>
                  <a:lnTo>
                    <a:pt x="1" y="3016"/>
                  </a:lnTo>
                  <a:lnTo>
                    <a:pt x="234" y="3172"/>
                  </a:lnTo>
                  <a:lnTo>
                    <a:pt x="234" y="156"/>
                  </a:lnTo>
                  <a:cubicBezTo>
                    <a:pt x="156" y="98"/>
                    <a:pt x="59" y="5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0"/>
            <p:cNvSpPr/>
            <p:nvPr/>
          </p:nvSpPr>
          <p:spPr>
            <a:xfrm>
              <a:off x="8717947" y="4378495"/>
              <a:ext cx="12268" cy="15244"/>
            </a:xfrm>
            <a:custGeom>
              <a:rect b="b" l="l" r="r" t="t"/>
              <a:pathLst>
                <a:path extrusionOk="0" h="292" w="235">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0"/>
            <p:cNvSpPr/>
            <p:nvPr/>
          </p:nvSpPr>
          <p:spPr>
            <a:xfrm>
              <a:off x="8578821" y="4298881"/>
              <a:ext cx="13260" cy="15244"/>
            </a:xfrm>
            <a:custGeom>
              <a:rect b="b" l="l" r="r" t="t"/>
              <a:pathLst>
                <a:path extrusionOk="0" h="292" w="254">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0"/>
            <p:cNvSpPr/>
            <p:nvPr/>
          </p:nvSpPr>
          <p:spPr>
            <a:xfrm flipH="1" rot="-7124984">
              <a:off x="8542225" y="4124687"/>
              <a:ext cx="258051" cy="158496"/>
            </a:xfrm>
            <a:custGeom>
              <a:rect b="b" l="l" r="r" t="t"/>
              <a:pathLst>
                <a:path extrusionOk="0" h="3036" w="4943">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0"/>
            <p:cNvSpPr/>
            <p:nvPr/>
          </p:nvSpPr>
          <p:spPr>
            <a:xfrm>
              <a:off x="8561047" y="4686627"/>
              <a:ext cx="193002" cy="83319"/>
            </a:xfrm>
            <a:custGeom>
              <a:rect b="b" l="l" r="r" t="t"/>
              <a:pathLst>
                <a:path extrusionOk="0" h="1596" w="3697">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0"/>
            <p:cNvSpPr/>
            <p:nvPr/>
          </p:nvSpPr>
          <p:spPr>
            <a:xfrm>
              <a:off x="8693075" y="4693725"/>
              <a:ext cx="40675" cy="31551"/>
            </a:xfrm>
            <a:custGeom>
              <a:rect b="b" l="l" r="r" t="t"/>
              <a:pathLst>
                <a:path extrusionOk="0" h="546" w="779">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0"/>
            <p:cNvSpPr/>
            <p:nvPr/>
          </p:nvSpPr>
          <p:spPr>
            <a:xfrm flipH="1">
              <a:off x="8709375" y="4646800"/>
              <a:ext cx="97575" cy="64049"/>
            </a:xfrm>
            <a:custGeom>
              <a:rect b="b" l="l" r="r" t="t"/>
              <a:pathLst>
                <a:path extrusionOk="0" h="1227" w="1908">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0"/>
            <p:cNvSpPr/>
            <p:nvPr/>
          </p:nvSpPr>
          <p:spPr>
            <a:xfrm>
              <a:off x="8783525" y="4424050"/>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347" name="Google Shape;347;p20"/>
            <p:cNvSpPr/>
            <p:nvPr/>
          </p:nvSpPr>
          <p:spPr>
            <a:xfrm>
              <a:off x="8633300" y="396950"/>
              <a:ext cx="12675" cy="88675"/>
            </a:xfrm>
            <a:custGeom>
              <a:rect b="b" l="l" r="r" t="t"/>
              <a:pathLst>
                <a:path extrusionOk="0" h="3547" w="507">
                  <a:moveTo>
                    <a:pt x="0" y="3547"/>
                  </a:moveTo>
                  <a:lnTo>
                    <a:pt x="0" y="0"/>
                  </a:lnTo>
                  <a:lnTo>
                    <a:pt x="507" y="0"/>
                  </a:lnTo>
                  <a:lnTo>
                    <a:pt x="507" y="3243"/>
                  </a:lnTo>
                  <a:close/>
                </a:path>
              </a:pathLst>
            </a:custGeom>
            <a:solidFill>
              <a:schemeClr val="accent6"/>
            </a:solidFill>
            <a:ln>
              <a:noFill/>
            </a:ln>
          </p:spPr>
        </p:sp>
        <p:sp>
          <p:nvSpPr>
            <p:cNvPr id="348" name="Google Shape;348;p20"/>
            <p:cNvSpPr/>
            <p:nvPr/>
          </p:nvSpPr>
          <p:spPr>
            <a:xfrm>
              <a:off x="8727025" y="396950"/>
              <a:ext cx="15200" cy="62075"/>
            </a:xfrm>
            <a:custGeom>
              <a:rect b="b" l="l" r="r" t="t"/>
              <a:pathLst>
                <a:path extrusionOk="0" h="2483" w="608">
                  <a:moveTo>
                    <a:pt x="0" y="2483"/>
                  </a:moveTo>
                  <a:lnTo>
                    <a:pt x="0" y="51"/>
                  </a:lnTo>
                  <a:lnTo>
                    <a:pt x="608" y="0"/>
                  </a:lnTo>
                  <a:lnTo>
                    <a:pt x="608" y="1318"/>
                  </a:lnTo>
                  <a:close/>
                </a:path>
              </a:pathLst>
            </a:custGeom>
            <a:solidFill>
              <a:schemeClr val="accent6"/>
            </a:solidFill>
            <a:ln>
              <a:noFill/>
            </a:ln>
          </p:spPr>
        </p:sp>
        <p:sp>
          <p:nvSpPr>
            <p:cNvPr id="349" name="Google Shape;349;p20"/>
            <p:cNvSpPr/>
            <p:nvPr/>
          </p:nvSpPr>
          <p:spPr>
            <a:xfrm>
              <a:off x="8783500" y="4171400"/>
              <a:ext cx="24075" cy="22150"/>
            </a:xfrm>
            <a:custGeom>
              <a:rect b="b" l="l" r="r" t="t"/>
              <a:pathLst>
                <a:path extrusionOk="0" h="886" w="963">
                  <a:moveTo>
                    <a:pt x="203" y="0"/>
                  </a:moveTo>
                  <a:lnTo>
                    <a:pt x="963" y="456"/>
                  </a:lnTo>
                  <a:lnTo>
                    <a:pt x="937" y="886"/>
                  </a:lnTo>
                  <a:lnTo>
                    <a:pt x="0" y="380"/>
                  </a:lnTo>
                  <a:close/>
                </a:path>
              </a:pathLst>
            </a:custGeom>
            <a:solidFill>
              <a:schemeClr val="accent6"/>
            </a:solidFill>
            <a:ln>
              <a:noFill/>
            </a:ln>
          </p:spPr>
        </p:sp>
        <p:sp>
          <p:nvSpPr>
            <p:cNvPr id="350" name="Google Shape;350;p20"/>
            <p:cNvSpPr/>
            <p:nvPr/>
          </p:nvSpPr>
          <p:spPr>
            <a:xfrm>
              <a:off x="8708025" y="422595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351" name="Google Shape;351;p20"/>
            <p:cNvSpPr/>
            <p:nvPr/>
          </p:nvSpPr>
          <p:spPr>
            <a:xfrm>
              <a:off x="8569300" y="4140800"/>
              <a:ext cx="32300" cy="24700"/>
            </a:xfrm>
            <a:custGeom>
              <a:rect b="b" l="l" r="r" t="t"/>
              <a:pathLst>
                <a:path extrusionOk="0" h="988" w="1292">
                  <a:moveTo>
                    <a:pt x="0" y="202"/>
                  </a:moveTo>
                  <a:lnTo>
                    <a:pt x="1292" y="988"/>
                  </a:lnTo>
                  <a:lnTo>
                    <a:pt x="1013" y="354"/>
                  </a:lnTo>
                  <a:lnTo>
                    <a:pt x="228" y="0"/>
                  </a:lnTo>
                  <a:close/>
                </a:path>
              </a:pathLst>
            </a:custGeom>
            <a:solidFill>
              <a:schemeClr val="accent6"/>
            </a:solidFill>
            <a:ln>
              <a:noFill/>
            </a:ln>
          </p:spPr>
        </p:sp>
        <p:sp>
          <p:nvSpPr>
            <p:cNvPr id="352" name="Google Shape;352;p20"/>
            <p:cNvSpPr/>
            <p:nvPr/>
          </p:nvSpPr>
          <p:spPr>
            <a:xfrm>
              <a:off x="8782713" y="4268275"/>
              <a:ext cx="24050" cy="21550"/>
            </a:xfrm>
            <a:custGeom>
              <a:rect b="b" l="l" r="r" t="t"/>
              <a:pathLst>
                <a:path extrusionOk="0" h="862" w="962">
                  <a:moveTo>
                    <a:pt x="506" y="0"/>
                  </a:moveTo>
                  <a:lnTo>
                    <a:pt x="962" y="254"/>
                  </a:lnTo>
                  <a:lnTo>
                    <a:pt x="962" y="862"/>
                  </a:lnTo>
                  <a:lnTo>
                    <a:pt x="0" y="254"/>
                  </a:lnTo>
                  <a:close/>
                </a:path>
              </a:pathLst>
            </a:custGeom>
            <a:solidFill>
              <a:schemeClr val="accent6"/>
            </a:solidFill>
            <a:ln>
              <a:noFill/>
            </a:ln>
          </p:spPr>
        </p:sp>
        <p:sp>
          <p:nvSpPr>
            <p:cNvPr id="353" name="Google Shape;353;p20"/>
            <p:cNvSpPr/>
            <p:nvPr/>
          </p:nvSpPr>
          <p:spPr>
            <a:xfrm>
              <a:off x="8598126" y="743301"/>
              <a:ext cx="208256" cy="117201"/>
            </a:xfrm>
            <a:custGeom>
              <a:rect b="b" l="l" r="r" t="t"/>
              <a:pathLst>
                <a:path extrusionOk="0" h="2849" w="4806">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0"/>
            <p:cNvSpPr/>
            <p:nvPr/>
          </p:nvSpPr>
          <p:spPr>
            <a:xfrm>
              <a:off x="8542269" y="846360"/>
              <a:ext cx="73191" cy="55755"/>
            </a:xfrm>
            <a:custGeom>
              <a:rect b="b" l="l" r="r" t="t"/>
              <a:pathLst>
                <a:path extrusionOk="0" h="1068" w="1402">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Bakbak One"/>
              <a:buNone/>
              <a:defRPr b="0" i="0" sz="3000" u="none" cap="none" strike="noStrike">
                <a:solidFill>
                  <a:schemeClr val="dk1"/>
                </a:solidFill>
                <a:latin typeface="Bakbak One"/>
                <a:ea typeface="Bakbak One"/>
                <a:cs typeface="Bakbak One"/>
                <a:sym typeface="Bakbak One"/>
              </a:defRPr>
            </a:lvl1pPr>
            <a:lvl2pPr lvl="1"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2pPr>
            <a:lvl3pPr lvl="2"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3pPr>
            <a:lvl4pPr lvl="3"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4pPr>
            <a:lvl5pPr lvl="4"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5pPr>
            <a:lvl6pPr lvl="5"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6pPr>
            <a:lvl7pPr lvl="6"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7pPr>
            <a:lvl8pPr lvl="7"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8pPr>
            <a:lvl9pPr lvl="8" marR="0" rtl="0" algn="l">
              <a:lnSpc>
                <a:spcPct val="100000"/>
              </a:lnSpc>
              <a:spcBef>
                <a:spcPts val="0"/>
              </a:spcBef>
              <a:spcAft>
                <a:spcPts val="0"/>
              </a:spcAft>
              <a:buClr>
                <a:schemeClr val="dk1"/>
              </a:buClr>
              <a:buSzPts val="3500"/>
              <a:buFont typeface="Orelega One"/>
              <a:buNone/>
              <a:defRPr b="0" i="0" sz="3500" u="none" cap="none" strike="noStrike">
                <a:solidFill>
                  <a:schemeClr val="dk1"/>
                </a:solidFill>
                <a:latin typeface="Orelega One"/>
                <a:ea typeface="Orelega One"/>
                <a:cs typeface="Orelega One"/>
                <a:sym typeface="Orelega One"/>
              </a:defRPr>
            </a:lvl9pPr>
          </a:lstStyle>
          <a:p/>
        </p:txBody>
      </p:sp>
      <p:sp>
        <p:nvSpPr>
          <p:cNvPr id="7" name="Google Shape;7;p1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1pPr>
            <a:lvl2pPr indent="-317500" lvl="1" marL="9144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2pPr>
            <a:lvl3pPr indent="-317500" lvl="2" marL="13716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3pPr>
            <a:lvl4pPr indent="-317500" lvl="3" marL="18288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4pPr>
            <a:lvl5pPr indent="-317500" lvl="4" marL="22860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5pPr>
            <a:lvl6pPr indent="-317500" lvl="5" marL="27432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6pPr>
            <a:lvl7pPr indent="-317500" lvl="6" marL="32004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7pPr>
            <a:lvl8pPr indent="-317500" lvl="7" marL="3657600" marR="0" rtl="0" algn="l">
              <a:lnSpc>
                <a:spcPct val="100000"/>
              </a:lnSpc>
              <a:spcBef>
                <a:spcPts val="1600"/>
              </a:spcBef>
              <a:spcAft>
                <a:spcPts val="0"/>
              </a:spcAft>
              <a:buClr>
                <a:schemeClr val="dk1"/>
              </a:buClr>
              <a:buSzPts val="1400"/>
              <a:buFont typeface="Asap"/>
              <a:buChar char="○"/>
              <a:defRPr b="0" i="0" sz="1400" u="none" cap="none" strike="noStrike">
                <a:solidFill>
                  <a:schemeClr val="dk1"/>
                </a:solidFill>
                <a:latin typeface="Asap"/>
                <a:ea typeface="Asap"/>
                <a:cs typeface="Asap"/>
                <a:sym typeface="Asap"/>
              </a:defRPr>
            </a:lvl8pPr>
            <a:lvl9pPr indent="-317500" lvl="8" marL="4114800" marR="0" rtl="0" algn="l">
              <a:lnSpc>
                <a:spcPct val="100000"/>
              </a:lnSpc>
              <a:spcBef>
                <a:spcPts val="1600"/>
              </a:spcBef>
              <a:spcAft>
                <a:spcPts val="1600"/>
              </a:spcAft>
              <a:buClr>
                <a:schemeClr val="dk1"/>
              </a:buClr>
              <a:buSzPts val="1400"/>
              <a:buFont typeface="Asap"/>
              <a:buChar char="■"/>
              <a:defRPr b="0" i="0" sz="1400" u="none" cap="none" strike="noStrike">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20" Type="http://schemas.openxmlformats.org/officeDocument/2006/relationships/hyperlink" Target="https://doi.org/10.1038/s41598-024-51408-w" TargetMode="External"/><Relationship Id="rId22" Type="http://schemas.openxmlformats.org/officeDocument/2006/relationships/hyperlink" Target="https://binance-docs.github.io/apidocs/" TargetMode="External"/><Relationship Id="rId21" Type="http://schemas.openxmlformats.org/officeDocument/2006/relationships/hyperlink" Target="https://aisel.aisnet.org/mwais2022/5/" TargetMode="External"/><Relationship Id="rId24" Type="http://schemas.openxmlformats.org/officeDocument/2006/relationships/hyperlink" Target="https://www.reddit.com/dev/api/" TargetMode="External"/><Relationship Id="rId23" Type="http://schemas.openxmlformats.org/officeDocument/2006/relationships/hyperlink" Target="https://binance-docs.github.io/apidocs/" TargetMode="External"/><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hyperlink" Target="https://doi.org/10.1016/j.intfin.2023.101920" TargetMode="External"/><Relationship Id="rId9" Type="http://schemas.openxmlformats.org/officeDocument/2006/relationships/hyperlink" Target="https://www.fsb.org/2022/02/assessment-of-risks-to-financial-stability-from-crypto-assets/" TargetMode="External"/><Relationship Id="rId26" Type="http://schemas.openxmlformats.org/officeDocument/2006/relationships/hyperlink" Target="https://core.telegram.org/bots/api" TargetMode="External"/><Relationship Id="rId25" Type="http://schemas.openxmlformats.org/officeDocument/2006/relationships/hyperlink" Target="https://www.reddit.com/dev/api/" TargetMode="External"/><Relationship Id="rId28" Type="http://schemas.openxmlformats.org/officeDocument/2006/relationships/hyperlink" Target="https://docs.whale-alert.io/" TargetMode="External"/><Relationship Id="rId27" Type="http://schemas.openxmlformats.org/officeDocument/2006/relationships/hyperlink" Target="https://core.telegram.org/bots/api" TargetMode="External"/><Relationship Id="rId5" Type="http://schemas.openxmlformats.org/officeDocument/2006/relationships/hyperlink" Target="https://doi.org/10.1016/j.ribaf.2022.101850" TargetMode="External"/><Relationship Id="rId6" Type="http://schemas.openxmlformats.org/officeDocument/2006/relationships/hyperlink" Target="https://doi.org/10.21799/frbp.wp.2024.14" TargetMode="External"/><Relationship Id="rId29" Type="http://schemas.openxmlformats.org/officeDocument/2006/relationships/hyperlink" Target="https://docs.whale-alert.io/" TargetMode="External"/><Relationship Id="rId7" Type="http://schemas.openxmlformats.org/officeDocument/2006/relationships/hyperlink" Target="https://doi.org/10.3390/math10122037" TargetMode="External"/><Relationship Id="rId8" Type="http://schemas.openxmlformats.org/officeDocument/2006/relationships/hyperlink" Target="https://doi.org/10.1111/fima.12310" TargetMode="External"/><Relationship Id="rId11" Type="http://schemas.openxmlformats.org/officeDocument/2006/relationships/hyperlink" Target="https://doi.org/10.2139/ssrn.4247685" TargetMode="External"/><Relationship Id="rId10" Type="http://schemas.openxmlformats.org/officeDocument/2006/relationships/hyperlink" Target="https://www.fsb.org/2022/02/assessment-of-risks-to-financial-stability-from-crypto-assets/" TargetMode="External"/><Relationship Id="rId13" Type="http://schemas.openxmlformats.org/officeDocument/2006/relationships/hyperlink" Target="https://doi.org/10.1109/MIS.2023.3283170" TargetMode="External"/><Relationship Id="rId12" Type="http://schemas.openxmlformats.org/officeDocument/2006/relationships/hyperlink" Target="https://doi.org/10.1007/s10479-019-03357-1" TargetMode="External"/><Relationship Id="rId15" Type="http://schemas.openxmlformats.org/officeDocument/2006/relationships/hyperlink" Target="https://doi.org/10.1007/978-981-99-7339-2_4" TargetMode="External"/><Relationship Id="rId14" Type="http://schemas.openxmlformats.org/officeDocument/2006/relationships/hyperlink" Target="https://doi.org/10.1016/j.qref.2022.09.004%E2%80%8B" TargetMode="External"/><Relationship Id="rId17" Type="http://schemas.openxmlformats.org/officeDocument/2006/relationships/hyperlink" Target="https://doi.org/10.1109/CCCS.2018.8586824%E2%80%8B" TargetMode="External"/><Relationship Id="rId16" Type="http://schemas.openxmlformats.org/officeDocument/2006/relationships/hyperlink" Target="https://doi.org/10.1186/s40854-024-00643-1" TargetMode="External"/><Relationship Id="rId19" Type="http://schemas.openxmlformats.org/officeDocument/2006/relationships/hyperlink" Target="https://doi.org/10.1002/for.2886" TargetMode="External"/><Relationship Id="rId18" Type="http://schemas.openxmlformats.org/officeDocument/2006/relationships/hyperlink" Target="https://doi.org/10.1109/CCCS.2018.8586824%E2%80%8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21.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halealert.io" TargetMode="External"/><Relationship Id="rId4" Type="http://schemas.openxmlformats.org/officeDocument/2006/relationships/hyperlink" Target="http://x.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hyperlink" Target="http://whalealert.io" TargetMode="External"/><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
          <p:cNvSpPr txBox="1"/>
          <p:nvPr>
            <p:ph type="ctrTitle"/>
          </p:nvPr>
        </p:nvSpPr>
        <p:spPr>
          <a:xfrm>
            <a:off x="666747" y="1650341"/>
            <a:ext cx="3927339" cy="2557531"/>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SG" sz="3600"/>
              <a:t>Crypto Trading Bot </a:t>
            </a:r>
            <a:r>
              <a:rPr lang="en-SG" sz="3600"/>
              <a:t>with</a:t>
            </a:r>
            <a:r>
              <a:rPr lang="en-SG" sz="3600"/>
              <a:t> Multi-Strategy Live Deployment</a:t>
            </a:r>
            <a:endParaRPr sz="3600"/>
          </a:p>
        </p:txBody>
      </p:sp>
      <p:sp>
        <p:nvSpPr>
          <p:cNvPr id="1951" name="Google Shape;1951;p1"/>
          <p:cNvSpPr txBox="1"/>
          <p:nvPr>
            <p:ph idx="1" type="subTitle"/>
          </p:nvPr>
        </p:nvSpPr>
        <p:spPr>
          <a:xfrm>
            <a:off x="3697540" y="4220264"/>
            <a:ext cx="15114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SG"/>
              <a:t>By Benjamin Lee </a:t>
            </a:r>
            <a:endParaRPr/>
          </a:p>
        </p:txBody>
      </p:sp>
      <p:pic>
        <p:nvPicPr>
          <p:cNvPr descr="How to Create a Crypto Trading Bot?" id="1952" name="Google Shape;1952;p1"/>
          <p:cNvPicPr preferRelativeResize="0"/>
          <p:nvPr/>
        </p:nvPicPr>
        <p:blipFill rotWithShape="1">
          <a:blip r:embed="rId3">
            <a:alphaModFix amt="80000"/>
          </a:blip>
          <a:srcRect b="0" l="50499" r="0" t="0"/>
          <a:stretch/>
        </p:blipFill>
        <p:spPr>
          <a:xfrm>
            <a:off x="5540250" y="357200"/>
            <a:ext cx="3251650" cy="4440500"/>
          </a:xfrm>
          <a:prstGeom prst="rect">
            <a:avLst/>
          </a:prstGeom>
          <a:no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g3576db31472_0_1580"/>
          <p:cNvSpPr txBox="1"/>
          <p:nvPr>
            <p:ph type="title"/>
          </p:nvPr>
        </p:nvSpPr>
        <p:spPr>
          <a:xfrm>
            <a:off x="347275" y="-99225"/>
            <a:ext cx="891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700">
                <a:solidFill>
                  <a:schemeClr val="dk2"/>
                </a:solidFill>
              </a:rPr>
              <a:t>Sentiment Analysis Backtested Result (DOGECOIN)</a:t>
            </a:r>
            <a:endParaRPr sz="2700">
              <a:solidFill>
                <a:schemeClr val="dk2"/>
              </a:solidFill>
            </a:endParaRPr>
          </a:p>
        </p:txBody>
      </p:sp>
      <p:graphicFrame>
        <p:nvGraphicFramePr>
          <p:cNvPr id="2079" name="Google Shape;2079;g3576db31472_0_1580"/>
          <p:cNvGraphicFramePr/>
          <p:nvPr/>
        </p:nvGraphicFramePr>
        <p:xfrm>
          <a:off x="410275" y="502163"/>
          <a:ext cx="3000000" cy="3000000"/>
        </p:xfrm>
        <a:graphic>
          <a:graphicData uri="http://schemas.openxmlformats.org/drawingml/2006/table">
            <a:tbl>
              <a:tblPr>
                <a:noFill/>
                <a:tableStyleId>{B62D5466-4C29-4435-8A31-2A00D7FB605A}</a:tableStyleId>
              </a:tblPr>
              <a:tblGrid>
                <a:gridCol w="3375200"/>
                <a:gridCol w="2734325"/>
              </a:tblGrid>
              <a:tr h="339225">
                <a:tc>
                  <a:txBody>
                    <a:bodyPr/>
                    <a:lstStyle/>
                    <a:p>
                      <a:pPr indent="0" lvl="0" marL="0" rtl="0" algn="ctr">
                        <a:lnSpc>
                          <a:spcPct val="115000"/>
                        </a:lnSpc>
                        <a:spcBef>
                          <a:spcPts val="0"/>
                        </a:spcBef>
                        <a:spcAft>
                          <a:spcPts val="0"/>
                        </a:spcAft>
                        <a:buNone/>
                      </a:pPr>
                      <a:r>
                        <a:rPr b="1" lang="en-SG" sz="900">
                          <a:latin typeface="Asap"/>
                          <a:ea typeface="Asap"/>
                          <a:cs typeface="Asap"/>
                          <a:sym typeface="Asap"/>
                        </a:rPr>
                        <a:t>Metric</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900">
                          <a:latin typeface="Asap"/>
                          <a:ea typeface="Asap"/>
                          <a:cs typeface="Asap"/>
                          <a:sym typeface="Asap"/>
                        </a:rPr>
                        <a:t>Value</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Period</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2021-05-25 to 2021-09-14</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Initial Cash</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$10,000.00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Final Value</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$5,904.64</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Total Return</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900">
                          <a:latin typeface="Asap"/>
                          <a:ea typeface="Asap"/>
                          <a:cs typeface="Asap"/>
                          <a:sym typeface="Asap"/>
                        </a:rPr>
                        <a:t>–$4,095.36</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Total Trades</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1,181</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lang="en-SG" sz="900">
                          <a:latin typeface="Asap"/>
                          <a:ea typeface="Asap"/>
                          <a:cs typeface="Asap"/>
                          <a:sym typeface="Asap"/>
                        </a:rPr>
                        <a:t>└── Buys</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591</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lang="en-SG" sz="900">
                          <a:latin typeface="Asap"/>
                          <a:ea typeface="Asap"/>
                          <a:cs typeface="Asap"/>
                          <a:sym typeface="Asap"/>
                        </a:rPr>
                        <a:t>└── Sells</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590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Avg Sentiment at Buy</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56.23</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Avg Sentiment at Sell</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–34.04</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Min Tweet Count Threshold</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100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Positive Sentiment Threshold</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0.3</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525">
                <a:tc>
                  <a:txBody>
                    <a:bodyPr/>
                    <a:lstStyle/>
                    <a:p>
                      <a:pPr indent="0" lvl="0" marL="0" rtl="0" algn="l">
                        <a:spcBef>
                          <a:spcPts val="0"/>
                        </a:spcBef>
                        <a:spcAft>
                          <a:spcPts val="0"/>
                        </a:spcAft>
                        <a:buNone/>
                      </a:pPr>
                      <a:r>
                        <a:rPr b="1" lang="en-SG" sz="900">
                          <a:latin typeface="Asap"/>
                          <a:ea typeface="Asap"/>
                          <a:cs typeface="Asap"/>
                          <a:sym typeface="Asap"/>
                        </a:rPr>
                        <a:t>Negative Sentiment Threshold</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–0.3</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80" name="Google Shape;2080;g3576db31472_0_1580"/>
          <p:cNvSpPr/>
          <p:nvPr/>
        </p:nvSpPr>
        <p:spPr>
          <a:xfrm>
            <a:off x="6718850" y="2906875"/>
            <a:ext cx="2173500" cy="1641600"/>
          </a:xfrm>
          <a:prstGeom prst="wedgeRoundRectCallout">
            <a:avLst>
              <a:gd fmla="val -20833" name="adj1"/>
              <a:gd fmla="val 62500" name="adj2"/>
              <a:gd fmla="val 0" name="adj3"/>
            </a:avLst>
          </a:prstGeom>
          <a:solidFill>
            <a:schemeClr val="accent6"/>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81" name="Google Shape;2081;g3576db31472_0_1580"/>
          <p:cNvSpPr txBox="1"/>
          <p:nvPr/>
        </p:nvSpPr>
        <p:spPr>
          <a:xfrm>
            <a:off x="6799650" y="3070825"/>
            <a:ext cx="1923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200">
                <a:solidFill>
                  <a:schemeClr val="dk1"/>
                </a:solidFill>
                <a:latin typeface="Asap"/>
                <a:ea typeface="Asap"/>
                <a:cs typeface="Asap"/>
                <a:sym typeface="Asap"/>
              </a:rPr>
              <a:t>This result matches other studies(e.g </a:t>
            </a:r>
            <a:r>
              <a:rPr b="1" lang="en-SG" sz="1200">
                <a:solidFill>
                  <a:schemeClr val="dk1"/>
                </a:solidFill>
              </a:rPr>
              <a:t>B.D.P. See &amp; M. Ulpah</a:t>
            </a:r>
            <a:r>
              <a:rPr lang="en-SG" sz="1200">
                <a:solidFill>
                  <a:schemeClr val="dk1"/>
                </a:solidFill>
              </a:rPr>
              <a:t>) that shows that there are no significant correlation between sentiments and price movements.</a:t>
            </a:r>
            <a:endParaRPr sz="1200">
              <a:solidFill>
                <a:schemeClr val="dk1"/>
              </a:solidFill>
              <a:latin typeface="Asap"/>
              <a:ea typeface="Asap"/>
              <a:cs typeface="Asap"/>
              <a:sym typeface="Asa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g357b9ebeae0_1_9"/>
          <p:cNvSpPr txBox="1"/>
          <p:nvPr>
            <p:ph type="title"/>
          </p:nvPr>
        </p:nvSpPr>
        <p:spPr>
          <a:xfrm>
            <a:off x="349500" y="0"/>
            <a:ext cx="63744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100">
                <a:solidFill>
                  <a:schemeClr val="dk2"/>
                </a:solidFill>
              </a:rPr>
              <a:t>Sentiment Analysis</a:t>
            </a:r>
            <a:endParaRPr sz="2100">
              <a:solidFill>
                <a:schemeClr val="dk2"/>
              </a:solidFill>
            </a:endParaRPr>
          </a:p>
        </p:txBody>
      </p:sp>
      <p:pic>
        <p:nvPicPr>
          <p:cNvPr id="2087" name="Google Shape;2087;g357b9ebeae0_1_9" title="IMG_7712.PNG"/>
          <p:cNvPicPr preferRelativeResize="0"/>
          <p:nvPr/>
        </p:nvPicPr>
        <p:blipFill>
          <a:blip r:embed="rId3">
            <a:alphaModFix/>
          </a:blip>
          <a:stretch>
            <a:fillRect/>
          </a:stretch>
        </p:blipFill>
        <p:spPr>
          <a:xfrm>
            <a:off x="2320200" y="506875"/>
            <a:ext cx="1884084" cy="4129751"/>
          </a:xfrm>
          <a:prstGeom prst="rect">
            <a:avLst/>
          </a:prstGeom>
          <a:noFill/>
          <a:ln>
            <a:noFill/>
          </a:ln>
        </p:spPr>
      </p:pic>
      <p:pic>
        <p:nvPicPr>
          <p:cNvPr id="2088" name="Google Shape;2088;g357b9ebeae0_1_9" title="IMG_7713.PNG"/>
          <p:cNvPicPr preferRelativeResize="0"/>
          <p:nvPr/>
        </p:nvPicPr>
        <p:blipFill>
          <a:blip r:embed="rId4">
            <a:alphaModFix/>
          </a:blip>
          <a:stretch>
            <a:fillRect/>
          </a:stretch>
        </p:blipFill>
        <p:spPr>
          <a:xfrm>
            <a:off x="386181" y="506909"/>
            <a:ext cx="1884070" cy="4129690"/>
          </a:xfrm>
          <a:prstGeom prst="rect">
            <a:avLst/>
          </a:prstGeom>
          <a:noFill/>
          <a:ln>
            <a:noFill/>
          </a:ln>
        </p:spPr>
      </p:pic>
      <p:pic>
        <p:nvPicPr>
          <p:cNvPr id="2089" name="Google Shape;2089;g357b9ebeae0_1_9"/>
          <p:cNvPicPr preferRelativeResize="0"/>
          <p:nvPr/>
        </p:nvPicPr>
        <p:blipFill>
          <a:blip r:embed="rId5">
            <a:alphaModFix/>
          </a:blip>
          <a:stretch>
            <a:fillRect/>
          </a:stretch>
        </p:blipFill>
        <p:spPr>
          <a:xfrm>
            <a:off x="4327647" y="1380425"/>
            <a:ext cx="4193601" cy="3323223"/>
          </a:xfrm>
          <a:prstGeom prst="rect">
            <a:avLst/>
          </a:prstGeom>
          <a:noFill/>
          <a:ln>
            <a:noFill/>
          </a:ln>
        </p:spPr>
      </p:pic>
      <p:sp>
        <p:nvSpPr>
          <p:cNvPr id="2090" name="Google Shape;2090;g357b9ebeae0_1_9"/>
          <p:cNvSpPr/>
          <p:nvPr/>
        </p:nvSpPr>
        <p:spPr>
          <a:xfrm>
            <a:off x="7107125" y="0"/>
            <a:ext cx="1923300" cy="1580100"/>
          </a:xfrm>
          <a:prstGeom prst="wedgeRoundRectCallout">
            <a:avLst>
              <a:gd fmla="val -20833" name="adj1"/>
              <a:gd fmla="val 62500" name="adj2"/>
              <a:gd fmla="val 0" name="adj3"/>
            </a:avLst>
          </a:prstGeom>
          <a:solidFill>
            <a:schemeClr val="accent6"/>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Asap"/>
              <a:ea typeface="Asap"/>
              <a:cs typeface="Asap"/>
              <a:sym typeface="Asap"/>
            </a:endParaRPr>
          </a:p>
        </p:txBody>
      </p:sp>
      <p:sp>
        <p:nvSpPr>
          <p:cNvPr id="2091" name="Google Shape;2091;g357b9ebeae0_1_9"/>
          <p:cNvSpPr txBox="1"/>
          <p:nvPr/>
        </p:nvSpPr>
        <p:spPr>
          <a:xfrm>
            <a:off x="7187925" y="163950"/>
            <a:ext cx="1923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000">
                <a:solidFill>
                  <a:schemeClr val="dk1"/>
                </a:solidFill>
                <a:latin typeface="Asap"/>
                <a:ea typeface="Asap"/>
                <a:cs typeface="Asap"/>
                <a:sym typeface="Asap"/>
              </a:rPr>
              <a:t>Sentiment analysis is still valuable as it can help provide insights to oncoming market shift. </a:t>
            </a:r>
            <a:br>
              <a:rPr lang="en-SG" sz="1000">
                <a:solidFill>
                  <a:schemeClr val="dk1"/>
                </a:solidFill>
                <a:latin typeface="Asap"/>
                <a:ea typeface="Asap"/>
                <a:cs typeface="Asap"/>
                <a:sym typeface="Asap"/>
              </a:rPr>
            </a:br>
            <a:r>
              <a:rPr lang="en-SG" sz="1000">
                <a:solidFill>
                  <a:schemeClr val="dk1"/>
                </a:solidFill>
                <a:latin typeface="Asap"/>
                <a:ea typeface="Asap"/>
                <a:cs typeface="Asap"/>
                <a:sym typeface="Asap"/>
              </a:rPr>
              <a:t>Therefore, sentiment analysis is integrated into the bot as a buy/sell </a:t>
            </a:r>
            <a:r>
              <a:rPr b="1" lang="en-SG" sz="1000">
                <a:solidFill>
                  <a:schemeClr val="dk1"/>
                </a:solidFill>
                <a:latin typeface="Asap"/>
                <a:ea typeface="Asap"/>
                <a:cs typeface="Asap"/>
                <a:sym typeface="Asap"/>
              </a:rPr>
              <a:t>signal</a:t>
            </a:r>
            <a:r>
              <a:rPr lang="en-SG" sz="1000">
                <a:solidFill>
                  <a:schemeClr val="dk1"/>
                </a:solidFill>
                <a:latin typeface="Asap"/>
                <a:ea typeface="Asap"/>
                <a:cs typeface="Asap"/>
                <a:sym typeface="Asap"/>
              </a:rPr>
              <a:t> rather than a buy/sell </a:t>
            </a:r>
            <a:r>
              <a:rPr b="1" lang="en-SG" sz="1000">
                <a:solidFill>
                  <a:schemeClr val="dk1"/>
                </a:solidFill>
                <a:latin typeface="Asap"/>
                <a:ea typeface="Asap"/>
                <a:cs typeface="Asap"/>
                <a:sym typeface="Asap"/>
              </a:rPr>
              <a:t>trigger</a:t>
            </a:r>
            <a:r>
              <a:rPr lang="en-SG" sz="1000">
                <a:solidFill>
                  <a:schemeClr val="dk1"/>
                </a:solidFill>
                <a:latin typeface="Asap"/>
                <a:ea typeface="Asap"/>
                <a:cs typeface="Asap"/>
                <a:sym typeface="Asap"/>
              </a:rPr>
              <a:t>.</a:t>
            </a:r>
            <a:endParaRPr sz="1000">
              <a:solidFill>
                <a:schemeClr val="dk1"/>
              </a:solidFill>
              <a:latin typeface="Asap"/>
              <a:ea typeface="Asap"/>
              <a:cs typeface="Asap"/>
              <a:sym typeface="Asa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sp>
        <p:nvSpPr>
          <p:cNvPr id="2096" name="Google Shape;2096;g3576db31472_0_163"/>
          <p:cNvSpPr/>
          <p:nvPr/>
        </p:nvSpPr>
        <p:spPr>
          <a:xfrm>
            <a:off x="6687325" y="360750"/>
            <a:ext cx="2173500" cy="1326000"/>
          </a:xfrm>
          <a:prstGeom prst="wedgeRoundRectCallout">
            <a:avLst>
              <a:gd fmla="val -20833" name="adj1"/>
              <a:gd fmla="val 62500" name="adj2"/>
              <a:gd fmla="val 0" name="adj3"/>
            </a:avLst>
          </a:prstGeom>
          <a:solidFill>
            <a:schemeClr val="accent6"/>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97" name="Google Shape;2097;g3576db31472_0_163"/>
          <p:cNvSpPr txBox="1"/>
          <p:nvPr/>
        </p:nvSpPr>
        <p:spPr>
          <a:xfrm>
            <a:off x="253500" y="-30650"/>
            <a:ext cx="5079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2300">
                <a:solidFill>
                  <a:schemeClr val="dk2"/>
                </a:solidFill>
                <a:latin typeface="Asap"/>
                <a:ea typeface="Asap"/>
                <a:cs typeface="Asap"/>
                <a:sym typeface="Asap"/>
              </a:rPr>
              <a:t>Backtesting Strategies </a:t>
            </a:r>
            <a:endParaRPr b="1" sz="2300">
              <a:solidFill>
                <a:schemeClr val="dk2"/>
              </a:solidFill>
              <a:latin typeface="Asap"/>
              <a:ea typeface="Asap"/>
              <a:cs typeface="Asap"/>
              <a:sym typeface="Asap"/>
            </a:endParaRPr>
          </a:p>
        </p:txBody>
      </p:sp>
      <p:graphicFrame>
        <p:nvGraphicFramePr>
          <p:cNvPr id="2098" name="Google Shape;2098;g3576db31472_0_163"/>
          <p:cNvGraphicFramePr/>
          <p:nvPr/>
        </p:nvGraphicFramePr>
        <p:xfrm>
          <a:off x="390625" y="694813"/>
          <a:ext cx="3000000" cy="3000000"/>
        </p:xfrm>
        <a:graphic>
          <a:graphicData uri="http://schemas.openxmlformats.org/drawingml/2006/table">
            <a:tbl>
              <a:tblPr>
                <a:noFill/>
                <a:tableStyleId>{B62D5466-4C29-4435-8A31-2A00D7FB605A}</a:tableStyleId>
              </a:tblPr>
              <a:tblGrid>
                <a:gridCol w="831975"/>
                <a:gridCol w="1538050"/>
                <a:gridCol w="1136625"/>
                <a:gridCol w="1375650"/>
                <a:gridCol w="1266800"/>
              </a:tblGrid>
              <a:tr h="771650">
                <a:tc>
                  <a:txBody>
                    <a:bodyPr/>
                    <a:lstStyle/>
                    <a:p>
                      <a:pPr indent="0" lvl="0" marL="0" rtl="0" algn="ctr">
                        <a:lnSpc>
                          <a:spcPct val="115000"/>
                        </a:lnSpc>
                        <a:spcBef>
                          <a:spcPts val="0"/>
                        </a:spcBef>
                        <a:spcAft>
                          <a:spcPts val="0"/>
                        </a:spcAft>
                        <a:buNone/>
                      </a:pPr>
                      <a:r>
                        <a:rPr b="1" lang="en-SG" sz="1000"/>
                        <a:t>Coin</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000"/>
                        <a:t>Role in Ecosystem</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000"/>
                        <a:t>Technical Focus</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000"/>
                        <a:t>Volatility Profile</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000"/>
                        <a:t>Market Type</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63325">
                <a:tc>
                  <a:txBody>
                    <a:bodyPr/>
                    <a:lstStyle/>
                    <a:p>
                      <a:pPr indent="0" lvl="0" marL="0" rtl="0" algn="l">
                        <a:spcBef>
                          <a:spcPts val="0"/>
                        </a:spcBef>
                        <a:spcAft>
                          <a:spcPts val="0"/>
                        </a:spcAft>
                        <a:buNone/>
                      </a:pPr>
                      <a:r>
                        <a:rPr lang="en-SG" sz="1000"/>
                        <a:t>ETH</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Smart contract platform</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Decentralized applications</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Moderate to high</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Trending, Stable and Structured</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71650">
                <a:tc>
                  <a:txBody>
                    <a:bodyPr/>
                    <a:lstStyle/>
                    <a:p>
                      <a:pPr indent="0" lvl="0" marL="0" rtl="0" algn="l">
                        <a:spcBef>
                          <a:spcPts val="0"/>
                        </a:spcBef>
                        <a:spcAft>
                          <a:spcPts val="0"/>
                        </a:spcAft>
                        <a:buNone/>
                      </a:pPr>
                      <a:r>
                        <a:rPr lang="en-SG" sz="1000"/>
                        <a:t>LINK</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Oracle network for smart contracts</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Data integration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Moderate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Choppy/Breakout prone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63325">
                <a:tc>
                  <a:txBody>
                    <a:bodyPr/>
                    <a:lstStyle/>
                    <a:p>
                      <a:pPr indent="0" lvl="0" marL="0" rtl="0" algn="l">
                        <a:spcBef>
                          <a:spcPts val="0"/>
                        </a:spcBef>
                        <a:spcAft>
                          <a:spcPts val="0"/>
                        </a:spcAft>
                        <a:buNone/>
                      </a:pPr>
                      <a:r>
                        <a:rPr lang="en-SG" sz="1000"/>
                        <a:t>ARB</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Ethereum Layer 2 scaling solution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Transaction efficiency</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Moderate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Low-volatility / Fast-reversal</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71650">
                <a:tc>
                  <a:txBody>
                    <a:bodyPr/>
                    <a:lstStyle/>
                    <a:p>
                      <a:pPr indent="0" lvl="0" marL="0" rtl="0" algn="l">
                        <a:spcBef>
                          <a:spcPts val="0"/>
                        </a:spcBef>
                        <a:spcAft>
                          <a:spcPts val="0"/>
                        </a:spcAft>
                        <a:buNone/>
                      </a:pPr>
                      <a:r>
                        <a:rPr lang="en-SG" sz="1000"/>
                        <a:t>DOGE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Peer-to-peer digital currency</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Community-driven adoption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High</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t>Sentiment / Volatile</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099" name="Google Shape;2099;g3576db31472_0_163"/>
          <p:cNvSpPr txBox="1"/>
          <p:nvPr/>
        </p:nvSpPr>
        <p:spPr>
          <a:xfrm>
            <a:off x="6768125" y="524700"/>
            <a:ext cx="192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1200">
                <a:solidFill>
                  <a:schemeClr val="dk1"/>
                </a:solidFill>
                <a:latin typeface="Asap"/>
                <a:ea typeface="Asap"/>
                <a:cs typeface="Asap"/>
                <a:sym typeface="Asap"/>
              </a:rPr>
              <a:t>Why these 4 coins?</a:t>
            </a:r>
            <a:endParaRPr b="1" sz="1200">
              <a:solidFill>
                <a:schemeClr val="dk1"/>
              </a:solidFill>
              <a:latin typeface="Asap"/>
              <a:ea typeface="Asap"/>
              <a:cs typeface="Asap"/>
              <a:sym typeface="Asap"/>
            </a:endParaRPr>
          </a:p>
          <a:p>
            <a:pPr indent="0" lvl="0" marL="0" rtl="0" algn="l">
              <a:spcBef>
                <a:spcPts val="0"/>
              </a:spcBef>
              <a:spcAft>
                <a:spcPts val="0"/>
              </a:spcAft>
              <a:buNone/>
            </a:pPr>
            <a:r>
              <a:rPr lang="en-SG" sz="1200">
                <a:solidFill>
                  <a:schemeClr val="dk1"/>
                </a:solidFill>
                <a:latin typeface="Asap"/>
                <a:ea typeface="Asap"/>
                <a:cs typeface="Asap"/>
                <a:sym typeface="Asap"/>
              </a:rPr>
              <a:t>Test whether the trading bot is able to adapt well to different market conditions</a:t>
            </a:r>
            <a:endParaRPr sz="1200">
              <a:solidFill>
                <a:schemeClr val="dk1"/>
              </a:solidFill>
              <a:latin typeface="Asap"/>
              <a:ea typeface="Asap"/>
              <a:cs typeface="Asap"/>
              <a:sym typeface="Asa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g3576db31472_0_1492"/>
          <p:cNvSpPr txBox="1"/>
          <p:nvPr>
            <p:ph type="title"/>
          </p:nvPr>
        </p:nvSpPr>
        <p:spPr>
          <a:xfrm>
            <a:off x="591025" y="523450"/>
            <a:ext cx="7847100" cy="4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1700">
                <a:solidFill>
                  <a:schemeClr val="dk2"/>
                </a:solidFill>
              </a:rPr>
              <a:t>Mapping Market Type to Strategy Design</a:t>
            </a:r>
            <a:endParaRPr sz="1700">
              <a:solidFill>
                <a:schemeClr val="dk2"/>
              </a:solidFill>
            </a:endParaRPr>
          </a:p>
        </p:txBody>
      </p:sp>
      <p:graphicFrame>
        <p:nvGraphicFramePr>
          <p:cNvPr id="2105" name="Google Shape;2105;g3576db31472_0_1492"/>
          <p:cNvGraphicFramePr/>
          <p:nvPr/>
        </p:nvGraphicFramePr>
        <p:xfrm>
          <a:off x="591025" y="1019975"/>
          <a:ext cx="3000000" cy="3000000"/>
        </p:xfrm>
        <a:graphic>
          <a:graphicData uri="http://schemas.openxmlformats.org/drawingml/2006/table">
            <a:tbl>
              <a:tblPr>
                <a:noFill/>
                <a:tableStyleId>{B62D5466-4C29-4435-8A31-2A00D7FB605A}</a:tableStyleId>
              </a:tblPr>
              <a:tblGrid>
                <a:gridCol w="1082975"/>
                <a:gridCol w="2085075"/>
                <a:gridCol w="2700225"/>
              </a:tblGrid>
              <a:tr h="454350">
                <a:tc>
                  <a:txBody>
                    <a:bodyPr/>
                    <a:lstStyle/>
                    <a:p>
                      <a:pPr indent="0" lvl="0" marL="0" rtl="0" algn="ctr">
                        <a:lnSpc>
                          <a:spcPct val="115000"/>
                        </a:lnSpc>
                        <a:spcBef>
                          <a:spcPts val="0"/>
                        </a:spcBef>
                        <a:spcAft>
                          <a:spcPts val="0"/>
                        </a:spcAft>
                        <a:buNone/>
                      </a:pPr>
                      <a:r>
                        <a:rPr b="1" lang="en-SG" sz="1200">
                          <a:solidFill>
                            <a:schemeClr val="dk2"/>
                          </a:solidFill>
                        </a:rPr>
                        <a:t>Coin</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solidFill>
                            <a:schemeClr val="dk2"/>
                          </a:solidFill>
                        </a:rPr>
                        <a:t>Market Type</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solidFill>
                            <a:schemeClr val="dk2"/>
                          </a:solidFill>
                        </a:rPr>
                        <a:t>Decided Strategy Design</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2550">
                <a:tc>
                  <a:txBody>
                    <a:bodyPr/>
                    <a:lstStyle/>
                    <a:p>
                      <a:pPr indent="0" lvl="0" marL="0" rtl="0" algn="l">
                        <a:spcBef>
                          <a:spcPts val="0"/>
                        </a:spcBef>
                        <a:spcAft>
                          <a:spcPts val="0"/>
                        </a:spcAft>
                        <a:buNone/>
                      </a:pPr>
                      <a:r>
                        <a:rPr b="1" lang="en-SG" sz="1200">
                          <a:solidFill>
                            <a:schemeClr val="dk2"/>
                          </a:solidFill>
                        </a:rPr>
                        <a:t>ETH</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Trending / Structured</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Works well with momentum, trend-following, and hybrid strategies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79900">
                <a:tc>
                  <a:txBody>
                    <a:bodyPr/>
                    <a:lstStyle/>
                    <a:p>
                      <a:pPr indent="0" lvl="0" marL="0" rtl="0" algn="l">
                        <a:spcBef>
                          <a:spcPts val="0"/>
                        </a:spcBef>
                        <a:spcAft>
                          <a:spcPts val="0"/>
                        </a:spcAft>
                        <a:buNone/>
                      </a:pPr>
                      <a:r>
                        <a:rPr b="1" lang="en-SG" sz="1200">
                          <a:solidFill>
                            <a:schemeClr val="dk2"/>
                          </a:solidFill>
                        </a:rPr>
                        <a:t>LINK</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Choppy / Breakout prone</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Mean reversion or breakout detection works well</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2550">
                <a:tc>
                  <a:txBody>
                    <a:bodyPr/>
                    <a:lstStyle/>
                    <a:p>
                      <a:pPr indent="0" lvl="0" marL="0" rtl="0" algn="l">
                        <a:spcBef>
                          <a:spcPts val="0"/>
                        </a:spcBef>
                        <a:spcAft>
                          <a:spcPts val="0"/>
                        </a:spcAft>
                        <a:buNone/>
                      </a:pPr>
                      <a:r>
                        <a:rPr b="1" lang="en-SG" sz="1200">
                          <a:solidFill>
                            <a:schemeClr val="dk2"/>
                          </a:solidFill>
                        </a:rPr>
                        <a:t>ARB</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Low-volatility / Fast-reversal</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Needs conservative, volatility-aware, volume-confirmed strategies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2550">
                <a:tc>
                  <a:txBody>
                    <a:bodyPr/>
                    <a:lstStyle/>
                    <a:p>
                      <a:pPr indent="0" lvl="0" marL="0" rtl="0" algn="l">
                        <a:spcBef>
                          <a:spcPts val="0"/>
                        </a:spcBef>
                        <a:spcAft>
                          <a:spcPts val="0"/>
                        </a:spcAft>
                        <a:buNone/>
                      </a:pPr>
                      <a:r>
                        <a:rPr b="1" lang="en-SG" sz="1200">
                          <a:solidFill>
                            <a:schemeClr val="dk2"/>
                          </a:solidFill>
                        </a:rPr>
                        <a:t>DOGE</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Sentiment / Volatile</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W</a:t>
                      </a:r>
                      <a:r>
                        <a:rPr lang="en-SG" sz="1200"/>
                        <a:t>orks well with high reactivity, short-term or sentiment filters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06" name="Google Shape;2106;g3576db31472_0_1492"/>
          <p:cNvSpPr txBox="1"/>
          <p:nvPr/>
        </p:nvSpPr>
        <p:spPr>
          <a:xfrm>
            <a:off x="253500" y="-30650"/>
            <a:ext cx="507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2400">
                <a:solidFill>
                  <a:schemeClr val="dk1"/>
                </a:solidFill>
                <a:latin typeface="Asap"/>
                <a:ea typeface="Asap"/>
                <a:cs typeface="Asap"/>
                <a:sym typeface="Asap"/>
              </a:rPr>
              <a:t>Backtesting Strategies</a:t>
            </a:r>
            <a:endParaRPr b="1" sz="2400">
              <a:solidFill>
                <a:schemeClr val="dk1"/>
              </a:solidFill>
              <a:latin typeface="Asap"/>
              <a:ea typeface="Asap"/>
              <a:cs typeface="Asap"/>
              <a:sym typeface="Asap"/>
            </a:endParaRPr>
          </a:p>
        </p:txBody>
      </p:sp>
      <p:sp>
        <p:nvSpPr>
          <p:cNvPr id="2107" name="Google Shape;2107;g3576db31472_0_1492"/>
          <p:cNvSpPr txBox="1"/>
          <p:nvPr/>
        </p:nvSpPr>
        <p:spPr>
          <a:xfrm>
            <a:off x="5101525" y="4451875"/>
            <a:ext cx="344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100">
                <a:solidFill>
                  <a:schemeClr val="dk1"/>
                </a:solidFill>
                <a:latin typeface="Asap"/>
                <a:ea typeface="Asap"/>
                <a:cs typeface="Asap"/>
                <a:sym typeface="Asap"/>
              </a:rPr>
              <a:t>* serves as a guiding principle, not absolute rules</a:t>
            </a:r>
            <a:endParaRPr sz="1100">
              <a:solidFill>
                <a:schemeClr val="dk1"/>
              </a:solidFill>
              <a:latin typeface="Asap"/>
              <a:ea typeface="Asap"/>
              <a:cs typeface="Asap"/>
              <a:sym typeface="Asap"/>
            </a:endParaRPr>
          </a:p>
        </p:txBody>
      </p:sp>
      <p:sp>
        <p:nvSpPr>
          <p:cNvPr id="2108" name="Google Shape;2108;g3576db31472_0_1492"/>
          <p:cNvSpPr/>
          <p:nvPr/>
        </p:nvSpPr>
        <p:spPr>
          <a:xfrm>
            <a:off x="6582825" y="840125"/>
            <a:ext cx="1781400" cy="1188600"/>
          </a:xfrm>
          <a:prstGeom prst="wedgeRoundRectCallout">
            <a:avLst>
              <a:gd fmla="val -20833" name="adj1"/>
              <a:gd fmla="val 62500" name="adj2"/>
              <a:gd fmla="val 0" name="adj3"/>
            </a:avLst>
          </a:prstGeom>
          <a:solidFill>
            <a:schemeClr val="accent6"/>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Asap"/>
              <a:ea typeface="Asap"/>
              <a:cs typeface="Asap"/>
              <a:sym typeface="Asap"/>
            </a:endParaRPr>
          </a:p>
        </p:txBody>
      </p:sp>
      <p:sp>
        <p:nvSpPr>
          <p:cNvPr id="2109" name="Google Shape;2109;g3576db31472_0_1492"/>
          <p:cNvSpPr txBox="1"/>
          <p:nvPr/>
        </p:nvSpPr>
        <p:spPr>
          <a:xfrm>
            <a:off x="6685361" y="854915"/>
            <a:ext cx="157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1200">
                <a:solidFill>
                  <a:schemeClr val="dk1"/>
                </a:solidFill>
                <a:latin typeface="Asap"/>
                <a:ea typeface="Asap"/>
                <a:cs typeface="Asap"/>
                <a:sym typeface="Asap"/>
              </a:rPr>
              <a:t>What is the mapping based on?</a:t>
            </a:r>
            <a:endParaRPr b="1" sz="1200">
              <a:solidFill>
                <a:schemeClr val="dk1"/>
              </a:solidFill>
              <a:latin typeface="Asap"/>
              <a:ea typeface="Asap"/>
              <a:cs typeface="Asap"/>
              <a:sym typeface="Asap"/>
            </a:endParaRPr>
          </a:p>
          <a:p>
            <a:pPr indent="0" lvl="0" marL="0" rtl="0" algn="l">
              <a:spcBef>
                <a:spcPts val="0"/>
              </a:spcBef>
              <a:spcAft>
                <a:spcPts val="0"/>
              </a:spcAft>
              <a:buNone/>
            </a:pPr>
            <a:r>
              <a:rPr lang="en-SG" sz="1200">
                <a:solidFill>
                  <a:schemeClr val="dk1"/>
                </a:solidFill>
                <a:latin typeface="Asap"/>
                <a:ea typeface="Asap"/>
                <a:cs typeface="Asap"/>
                <a:sym typeface="Asap"/>
              </a:rPr>
              <a:t>Based on existing literature and market observations</a:t>
            </a:r>
            <a:endParaRPr sz="1200">
              <a:solidFill>
                <a:schemeClr val="dk1"/>
              </a:solidFill>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g3576db31472_0_1465"/>
          <p:cNvSpPr txBox="1"/>
          <p:nvPr>
            <p:ph type="title"/>
          </p:nvPr>
        </p:nvSpPr>
        <p:spPr>
          <a:xfrm>
            <a:off x="243800" y="-793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500">
                <a:solidFill>
                  <a:schemeClr val="dk2"/>
                </a:solidFill>
              </a:rPr>
              <a:t>Backtesting Strategies</a:t>
            </a:r>
            <a:endParaRPr sz="2500">
              <a:solidFill>
                <a:schemeClr val="dk2"/>
              </a:solidFill>
            </a:endParaRPr>
          </a:p>
        </p:txBody>
      </p:sp>
      <p:pic>
        <p:nvPicPr>
          <p:cNvPr id="2115" name="Google Shape;2115;g3576db31472_0_1465"/>
          <p:cNvPicPr preferRelativeResize="0"/>
          <p:nvPr/>
        </p:nvPicPr>
        <p:blipFill>
          <a:blip r:embed="rId3">
            <a:alphaModFix/>
          </a:blip>
          <a:stretch>
            <a:fillRect/>
          </a:stretch>
        </p:blipFill>
        <p:spPr>
          <a:xfrm>
            <a:off x="638575" y="1200550"/>
            <a:ext cx="2199074" cy="3492249"/>
          </a:xfrm>
          <a:prstGeom prst="rect">
            <a:avLst/>
          </a:prstGeom>
          <a:noFill/>
          <a:ln>
            <a:noFill/>
          </a:ln>
        </p:spPr>
      </p:pic>
      <p:sp>
        <p:nvSpPr>
          <p:cNvPr id="2116" name="Google Shape;2116;g3576db31472_0_1465"/>
          <p:cNvSpPr txBox="1"/>
          <p:nvPr/>
        </p:nvSpPr>
        <p:spPr>
          <a:xfrm>
            <a:off x="420700" y="539150"/>
            <a:ext cx="658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a:solidFill>
                  <a:schemeClr val="dk1"/>
                </a:solidFill>
                <a:latin typeface="Asap"/>
                <a:ea typeface="Asap"/>
                <a:cs typeface="Asap"/>
                <a:sym typeface="Asap"/>
              </a:rPr>
              <a:t>Backtested over 100 different combinations of strategies and parameters to find most profitable combination </a:t>
            </a:r>
            <a:endParaRPr>
              <a:solidFill>
                <a:schemeClr val="dk1"/>
              </a:solidFill>
              <a:latin typeface="Asap"/>
              <a:ea typeface="Asap"/>
              <a:cs typeface="Asap"/>
              <a:sym typeface="Asap"/>
            </a:endParaRPr>
          </a:p>
        </p:txBody>
      </p:sp>
      <p:graphicFrame>
        <p:nvGraphicFramePr>
          <p:cNvPr id="2117" name="Google Shape;2117;g3576db31472_0_1465"/>
          <p:cNvGraphicFramePr/>
          <p:nvPr/>
        </p:nvGraphicFramePr>
        <p:xfrm>
          <a:off x="3267600" y="1827000"/>
          <a:ext cx="3000000" cy="3000000"/>
        </p:xfrm>
        <a:graphic>
          <a:graphicData uri="http://schemas.openxmlformats.org/drawingml/2006/table">
            <a:tbl>
              <a:tblPr>
                <a:noFill/>
                <a:tableStyleId>{B62D5466-4C29-4435-8A31-2A00D7FB605A}</a:tableStyleId>
              </a:tblPr>
              <a:tblGrid>
                <a:gridCol w="718850"/>
                <a:gridCol w="1620050"/>
                <a:gridCol w="2746675"/>
              </a:tblGrid>
              <a:tr h="493400">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Coin</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Strategy</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Why It Works</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300">
                <a:tc>
                  <a:txBody>
                    <a:bodyPr/>
                    <a:lstStyle/>
                    <a:p>
                      <a:pPr indent="0" lvl="0" marL="0" rtl="0" algn="l">
                        <a:spcBef>
                          <a:spcPts val="0"/>
                        </a:spcBef>
                        <a:spcAft>
                          <a:spcPts val="0"/>
                        </a:spcAft>
                        <a:buNone/>
                      </a:pPr>
                      <a:r>
                        <a:rPr b="1" lang="en-SG" sz="1200">
                          <a:latin typeface="Asap"/>
                          <a:ea typeface="Asap"/>
                          <a:cs typeface="Asap"/>
                          <a:sym typeface="Asap"/>
                        </a:rPr>
                        <a:t>ETH</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Bollinger Band mean-reversion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ETH trends cleanly, reacts well to overextensions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300">
                <a:tc>
                  <a:txBody>
                    <a:bodyPr/>
                    <a:lstStyle/>
                    <a:p>
                      <a:pPr indent="0" lvl="0" marL="0" rtl="0" algn="l">
                        <a:spcBef>
                          <a:spcPts val="0"/>
                        </a:spcBef>
                        <a:spcAft>
                          <a:spcPts val="0"/>
                        </a:spcAft>
                        <a:buNone/>
                      </a:pPr>
                      <a:r>
                        <a:rPr b="1" lang="en-SG" sz="1200">
                          <a:latin typeface="Asap"/>
                          <a:ea typeface="Asap"/>
                          <a:cs typeface="Asap"/>
                          <a:sym typeface="Asap"/>
                        </a:rPr>
                        <a:t>LINK</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EMA crossover trend-following</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LINK bursts after sideways moves, EMA catches shifts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3300">
                <a:tc>
                  <a:txBody>
                    <a:bodyPr/>
                    <a:lstStyle/>
                    <a:p>
                      <a:pPr indent="0" lvl="0" marL="0" rtl="0" algn="l">
                        <a:spcBef>
                          <a:spcPts val="0"/>
                        </a:spcBef>
                        <a:spcAft>
                          <a:spcPts val="0"/>
                        </a:spcAft>
                        <a:buNone/>
                      </a:pPr>
                      <a:r>
                        <a:rPr b="1" lang="en-SG" sz="1200">
                          <a:latin typeface="Asap"/>
                          <a:ea typeface="Asap"/>
                          <a:cs typeface="Asap"/>
                          <a:sym typeface="Asap"/>
                        </a:rPr>
                        <a:t>ARB</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Trend pullback with low volatility filter</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Filters out noise in ARB's jumpy, thin market</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4875">
                <a:tc>
                  <a:txBody>
                    <a:bodyPr/>
                    <a:lstStyle/>
                    <a:p>
                      <a:pPr indent="0" lvl="0" marL="0" rtl="0" algn="l">
                        <a:spcBef>
                          <a:spcPts val="0"/>
                        </a:spcBef>
                        <a:spcAft>
                          <a:spcPts val="0"/>
                        </a:spcAft>
                        <a:buNone/>
                      </a:pPr>
                      <a:r>
                        <a:rPr b="1" lang="en-SG" sz="1200">
                          <a:latin typeface="Asap"/>
                          <a:ea typeface="Asap"/>
                          <a:cs typeface="Asap"/>
                          <a:sym typeface="Asap"/>
                        </a:rPr>
                        <a:t>DOGE</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Breakout with volume confirmation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DOGE spikes on hype, volume confirms real breakouts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118" name="Google Shape;2118;g3576db31472_0_1465"/>
          <p:cNvSpPr txBox="1"/>
          <p:nvPr/>
        </p:nvSpPr>
        <p:spPr>
          <a:xfrm>
            <a:off x="3125100" y="1426800"/>
            <a:ext cx="60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1"/>
                </a:solidFill>
                <a:latin typeface="Asap"/>
                <a:ea typeface="Asap"/>
                <a:cs typeface="Asap"/>
                <a:sym typeface="Asap"/>
              </a:rPr>
              <a:t>Strategies that consistently performed better…</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g3576db31472_0_106"/>
          <p:cNvSpPr/>
          <p:nvPr/>
        </p:nvSpPr>
        <p:spPr>
          <a:xfrm>
            <a:off x="5538200" y="418350"/>
            <a:ext cx="3267000" cy="4353000"/>
          </a:xfrm>
          <a:prstGeom prst="rect">
            <a:avLst/>
          </a:prstGeom>
          <a:solidFill>
            <a:schemeClr val="accent5"/>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124" name="Google Shape;2124;g3576db31472_0_106"/>
          <p:cNvSpPr txBox="1"/>
          <p:nvPr>
            <p:ph type="title"/>
          </p:nvPr>
        </p:nvSpPr>
        <p:spPr>
          <a:xfrm>
            <a:off x="559450" y="517425"/>
            <a:ext cx="3701700" cy="10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SG">
                <a:solidFill>
                  <a:schemeClr val="dk2"/>
                </a:solidFill>
              </a:rPr>
              <a:t>Docker with </a:t>
            </a:r>
            <a:r>
              <a:rPr lang="en-SG">
                <a:solidFill>
                  <a:schemeClr val="dk2"/>
                </a:solidFill>
              </a:rPr>
              <a:t>Cloud Deployment</a:t>
            </a:r>
            <a:endParaRPr>
              <a:solidFill>
                <a:schemeClr val="dk2"/>
              </a:solidFill>
            </a:endParaRPr>
          </a:p>
        </p:txBody>
      </p:sp>
      <p:sp>
        <p:nvSpPr>
          <p:cNvPr id="2125" name="Google Shape;2125;g3576db31472_0_106"/>
          <p:cNvSpPr txBox="1"/>
          <p:nvPr>
            <p:ph idx="1" type="subTitle"/>
          </p:nvPr>
        </p:nvSpPr>
        <p:spPr>
          <a:xfrm>
            <a:off x="559450" y="1644200"/>
            <a:ext cx="3849600" cy="295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SG"/>
              <a:t>Runs 24/7 even when laptop is off</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SG"/>
              <a:t>Frees up my laptop for backtesting and refinement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SG"/>
              <a:t>Supports scaling, able to deploy multiple bots in parallel</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SG"/>
              <a:t>Docker ensures environment are always consistent, anyone can run the bot by pulling from Github and adding their own API keys into the config.yaml</a:t>
            </a:r>
            <a:endParaRPr/>
          </a:p>
        </p:txBody>
      </p:sp>
      <p:pic>
        <p:nvPicPr>
          <p:cNvPr descr="AWS EC2 — A Beginner's Guide. What is AWS EC2? | by tanay desai | FAUN —  Developer Community 🐾" id="2126" name="Google Shape;2126;g3576db31472_0_106"/>
          <p:cNvPicPr preferRelativeResize="0"/>
          <p:nvPr/>
        </p:nvPicPr>
        <p:blipFill>
          <a:blip r:embed="rId3">
            <a:alphaModFix/>
          </a:blip>
          <a:stretch>
            <a:fillRect/>
          </a:stretch>
        </p:blipFill>
        <p:spPr>
          <a:xfrm>
            <a:off x="5512925" y="336400"/>
            <a:ext cx="3497975" cy="2235350"/>
          </a:xfrm>
          <a:prstGeom prst="rect">
            <a:avLst/>
          </a:prstGeom>
          <a:noFill/>
          <a:ln>
            <a:noFill/>
          </a:ln>
        </p:spPr>
      </p:pic>
      <p:pic>
        <p:nvPicPr>
          <p:cNvPr descr="Activate Docker containers | Zadara Cloud Services" id="2127" name="Google Shape;2127;g3576db31472_0_106"/>
          <p:cNvPicPr preferRelativeResize="0"/>
          <p:nvPr/>
        </p:nvPicPr>
        <p:blipFill>
          <a:blip r:embed="rId4">
            <a:alphaModFix/>
          </a:blip>
          <a:stretch>
            <a:fillRect/>
          </a:stretch>
        </p:blipFill>
        <p:spPr>
          <a:xfrm>
            <a:off x="6362875" y="2744500"/>
            <a:ext cx="2053975" cy="176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g357b9ebeae0_1_32"/>
          <p:cNvSpPr txBox="1"/>
          <p:nvPr>
            <p:ph type="title"/>
          </p:nvPr>
        </p:nvSpPr>
        <p:spPr>
          <a:xfrm>
            <a:off x="302200" y="0"/>
            <a:ext cx="4198800" cy="4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200">
                <a:solidFill>
                  <a:schemeClr val="dk2"/>
                </a:solidFill>
              </a:rPr>
              <a:t>Live Paper Trading Crypto Bot</a:t>
            </a:r>
            <a:endParaRPr sz="2200">
              <a:solidFill>
                <a:schemeClr val="dk2"/>
              </a:solidFill>
            </a:endParaRPr>
          </a:p>
        </p:txBody>
      </p:sp>
      <p:pic>
        <p:nvPicPr>
          <p:cNvPr id="2133" name="Google Shape;2133;g357b9ebeae0_1_32" title="IMG_7716.PNG"/>
          <p:cNvPicPr preferRelativeResize="0"/>
          <p:nvPr/>
        </p:nvPicPr>
        <p:blipFill>
          <a:blip r:embed="rId3">
            <a:alphaModFix/>
          </a:blip>
          <a:stretch>
            <a:fillRect/>
          </a:stretch>
        </p:blipFill>
        <p:spPr>
          <a:xfrm>
            <a:off x="467700" y="841800"/>
            <a:ext cx="1764962" cy="3820974"/>
          </a:xfrm>
          <a:prstGeom prst="rect">
            <a:avLst/>
          </a:prstGeom>
          <a:noFill/>
          <a:ln>
            <a:noFill/>
          </a:ln>
        </p:spPr>
      </p:pic>
      <p:pic>
        <p:nvPicPr>
          <p:cNvPr id="2134" name="Google Shape;2134;g357b9ebeae0_1_32" title="IMG_7717.PNG"/>
          <p:cNvPicPr preferRelativeResize="0"/>
          <p:nvPr/>
        </p:nvPicPr>
        <p:blipFill>
          <a:blip r:embed="rId4">
            <a:alphaModFix/>
          </a:blip>
          <a:stretch>
            <a:fillRect/>
          </a:stretch>
        </p:blipFill>
        <p:spPr>
          <a:xfrm>
            <a:off x="2298362" y="841800"/>
            <a:ext cx="1764962" cy="3820974"/>
          </a:xfrm>
          <a:prstGeom prst="rect">
            <a:avLst/>
          </a:prstGeom>
          <a:noFill/>
          <a:ln>
            <a:noFill/>
          </a:ln>
        </p:spPr>
      </p:pic>
      <p:sp>
        <p:nvSpPr>
          <p:cNvPr id="2135" name="Google Shape;2135;g357b9ebeae0_1_32"/>
          <p:cNvSpPr txBox="1"/>
          <p:nvPr/>
        </p:nvSpPr>
        <p:spPr>
          <a:xfrm>
            <a:off x="536025" y="441600"/>
            <a:ext cx="390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a:solidFill>
                  <a:schemeClr val="dk1"/>
                </a:solidFill>
                <a:latin typeface="Asap"/>
                <a:ea typeface="Asap"/>
                <a:cs typeface="Asap"/>
                <a:sym typeface="Asap"/>
              </a:rPr>
              <a:t>Individual Metrics Performance Monitor</a:t>
            </a:r>
            <a:endParaRPr>
              <a:solidFill>
                <a:schemeClr val="dk1"/>
              </a:solidFill>
              <a:latin typeface="Asap"/>
              <a:ea typeface="Asap"/>
              <a:cs typeface="Asap"/>
              <a:sym typeface="Asap"/>
            </a:endParaRPr>
          </a:p>
        </p:txBody>
      </p:sp>
      <p:sp>
        <p:nvSpPr>
          <p:cNvPr id="2136" name="Google Shape;2136;g357b9ebeae0_1_32"/>
          <p:cNvSpPr txBox="1"/>
          <p:nvPr/>
        </p:nvSpPr>
        <p:spPr>
          <a:xfrm>
            <a:off x="5845825" y="1094100"/>
            <a:ext cx="192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sap"/>
              <a:ea typeface="Asap"/>
              <a:cs typeface="Asap"/>
              <a:sym typeface="Asap"/>
            </a:endParaRPr>
          </a:p>
        </p:txBody>
      </p:sp>
      <p:pic>
        <p:nvPicPr>
          <p:cNvPr id="2137" name="Google Shape;2137;g357b9ebeae0_1_32" title="IMG_7718.PNG"/>
          <p:cNvPicPr preferRelativeResize="0"/>
          <p:nvPr/>
        </p:nvPicPr>
        <p:blipFill>
          <a:blip r:embed="rId5">
            <a:alphaModFix/>
          </a:blip>
          <a:stretch>
            <a:fillRect/>
          </a:stretch>
        </p:blipFill>
        <p:spPr>
          <a:xfrm>
            <a:off x="5709525" y="841786"/>
            <a:ext cx="1764976" cy="3821015"/>
          </a:xfrm>
          <a:prstGeom prst="rect">
            <a:avLst/>
          </a:prstGeom>
          <a:noFill/>
          <a:ln>
            <a:noFill/>
          </a:ln>
        </p:spPr>
      </p:pic>
      <p:cxnSp>
        <p:nvCxnSpPr>
          <p:cNvPr id="2138" name="Google Shape;2138;g357b9ebeae0_1_32"/>
          <p:cNvCxnSpPr>
            <a:endCxn id="2137" idx="1"/>
          </p:cNvCxnSpPr>
          <p:nvPr/>
        </p:nvCxnSpPr>
        <p:spPr>
          <a:xfrm flipH="1" rot="10800000">
            <a:off x="3570825" y="2752294"/>
            <a:ext cx="2138700" cy="810600"/>
          </a:xfrm>
          <a:prstGeom prst="straightConnector1">
            <a:avLst/>
          </a:prstGeom>
          <a:noFill/>
          <a:ln cap="flat" cmpd="sng" w="9525">
            <a:solidFill>
              <a:schemeClr val="accent3"/>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g3576db31472_0_1538"/>
          <p:cNvSpPr txBox="1"/>
          <p:nvPr>
            <p:ph type="title"/>
          </p:nvPr>
        </p:nvSpPr>
        <p:spPr>
          <a:xfrm>
            <a:off x="720000" y="705963"/>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1700"/>
              <a:t>Overall Portfolio Metrics</a:t>
            </a:r>
            <a:endParaRPr sz="1700"/>
          </a:p>
        </p:txBody>
      </p:sp>
      <p:graphicFrame>
        <p:nvGraphicFramePr>
          <p:cNvPr id="2144" name="Google Shape;2144;g3576db31472_0_1538"/>
          <p:cNvGraphicFramePr/>
          <p:nvPr/>
        </p:nvGraphicFramePr>
        <p:xfrm>
          <a:off x="5475400" y="1543025"/>
          <a:ext cx="3000000" cy="3000000"/>
        </p:xfrm>
        <a:graphic>
          <a:graphicData uri="http://schemas.openxmlformats.org/drawingml/2006/table">
            <a:tbl>
              <a:tblPr>
                <a:noFill/>
                <a:tableStyleId>{B62D5466-4C29-4435-8A31-2A00D7FB605A}</a:tableStyleId>
              </a:tblPr>
              <a:tblGrid>
                <a:gridCol w="801350"/>
                <a:gridCol w="1169250"/>
                <a:gridCol w="876550"/>
              </a:tblGrid>
              <a:tr h="427500">
                <a:tc>
                  <a:txBody>
                    <a:bodyPr/>
                    <a:lstStyle/>
                    <a:p>
                      <a:pPr indent="0" lvl="0" marL="0" rtl="0" algn="ctr">
                        <a:lnSpc>
                          <a:spcPct val="115000"/>
                        </a:lnSpc>
                        <a:spcBef>
                          <a:spcPts val="0"/>
                        </a:spcBef>
                        <a:spcAft>
                          <a:spcPts val="0"/>
                        </a:spcAft>
                        <a:buNone/>
                      </a:pPr>
                      <a:r>
                        <a:rPr b="1" lang="en-SG" sz="900">
                          <a:latin typeface="Asap"/>
                          <a:ea typeface="Asap"/>
                          <a:cs typeface="Asap"/>
                          <a:sym typeface="Asap"/>
                        </a:rPr>
                        <a:t>Coin</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900">
                          <a:latin typeface="Asap"/>
                          <a:ea typeface="Asap"/>
                          <a:cs typeface="Asap"/>
                          <a:sym typeface="Asap"/>
                        </a:rPr>
                        <a:t>Profit</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900">
                          <a:latin typeface="Asap"/>
                          <a:ea typeface="Asap"/>
                          <a:cs typeface="Asap"/>
                          <a:sym typeface="Asap"/>
                        </a:rPr>
                        <a:t>Win Rate</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075">
                <a:tc>
                  <a:txBody>
                    <a:bodyPr/>
                    <a:lstStyle/>
                    <a:p>
                      <a:pPr indent="0" lvl="0" marL="0" rtl="0" algn="l">
                        <a:spcBef>
                          <a:spcPts val="0"/>
                        </a:spcBef>
                        <a:spcAft>
                          <a:spcPts val="0"/>
                        </a:spcAft>
                        <a:buNone/>
                      </a:pPr>
                      <a:r>
                        <a:rPr lang="en-SG" sz="900">
                          <a:latin typeface="Asap"/>
                          <a:ea typeface="Asap"/>
                          <a:cs typeface="Asap"/>
                          <a:sym typeface="Asap"/>
                        </a:rPr>
                        <a:t>ETH</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+179.98</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38.1%</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075">
                <a:tc>
                  <a:txBody>
                    <a:bodyPr/>
                    <a:lstStyle/>
                    <a:p>
                      <a:pPr indent="0" lvl="0" marL="0" rtl="0" algn="l">
                        <a:spcBef>
                          <a:spcPts val="0"/>
                        </a:spcBef>
                        <a:spcAft>
                          <a:spcPts val="0"/>
                        </a:spcAft>
                        <a:buNone/>
                      </a:pPr>
                      <a:r>
                        <a:rPr lang="en-SG" sz="900">
                          <a:latin typeface="Asap"/>
                          <a:ea typeface="Asap"/>
                          <a:cs typeface="Asap"/>
                          <a:sym typeface="Asap"/>
                        </a:rPr>
                        <a:t>LINK</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+1445.82</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80.0%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075">
                <a:tc>
                  <a:txBody>
                    <a:bodyPr/>
                    <a:lstStyle/>
                    <a:p>
                      <a:pPr indent="0" lvl="0" marL="0" rtl="0" algn="l">
                        <a:spcBef>
                          <a:spcPts val="0"/>
                        </a:spcBef>
                        <a:spcAft>
                          <a:spcPts val="0"/>
                        </a:spcAft>
                        <a:buNone/>
                      </a:pPr>
                      <a:r>
                        <a:rPr lang="en-SG" sz="900">
                          <a:latin typeface="Asap"/>
                          <a:ea typeface="Asap"/>
                          <a:cs typeface="Asap"/>
                          <a:sym typeface="Asap"/>
                        </a:rPr>
                        <a:t>ARB</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+13.22</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50.0%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2075">
                <a:tc>
                  <a:txBody>
                    <a:bodyPr/>
                    <a:lstStyle/>
                    <a:p>
                      <a:pPr indent="0" lvl="0" marL="0" rtl="0" algn="l">
                        <a:spcBef>
                          <a:spcPts val="0"/>
                        </a:spcBef>
                        <a:spcAft>
                          <a:spcPts val="0"/>
                        </a:spcAft>
                        <a:buNone/>
                      </a:pPr>
                      <a:r>
                        <a:rPr lang="en-SG" sz="900">
                          <a:latin typeface="Asap"/>
                          <a:ea typeface="Asap"/>
                          <a:cs typeface="Asap"/>
                          <a:sym typeface="Asap"/>
                        </a:rPr>
                        <a:t>DOGE</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+728.62</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20.0%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3325">
                <a:tc>
                  <a:txBody>
                    <a:bodyPr/>
                    <a:lstStyle/>
                    <a:p>
                      <a:pPr indent="0" lvl="0" marL="0" rtl="0" algn="l">
                        <a:spcBef>
                          <a:spcPts val="0"/>
                        </a:spcBef>
                        <a:spcAft>
                          <a:spcPts val="0"/>
                        </a:spcAft>
                        <a:buNone/>
                      </a:pPr>
                      <a:r>
                        <a:rPr lang="en-SG" sz="900">
                          <a:latin typeface="Asap"/>
                          <a:ea typeface="Asap"/>
                          <a:cs typeface="Asap"/>
                          <a:sym typeface="Asap"/>
                        </a:rPr>
                        <a:t>✅Total PnL</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900">
                          <a:latin typeface="Asap"/>
                          <a:ea typeface="Asap"/>
                          <a:cs typeface="Asap"/>
                          <a:sym typeface="Asap"/>
                        </a:rPr>
                        <a:t>+</a:t>
                      </a:r>
                      <a:r>
                        <a:rPr b="1" lang="en-SG" sz="900">
                          <a:latin typeface="Asap"/>
                          <a:ea typeface="Asap"/>
                          <a:cs typeface="Asap"/>
                          <a:sym typeface="Asap"/>
                        </a:rPr>
                        <a:t>2367</a:t>
                      </a:r>
                      <a:r>
                        <a:rPr b="1" lang="en-SG" sz="900">
                          <a:latin typeface="Asap"/>
                          <a:ea typeface="Asap"/>
                          <a:cs typeface="Asap"/>
                          <a:sym typeface="Asap"/>
                        </a:rPr>
                        <a:t>.64</a:t>
                      </a:r>
                      <a:endParaRPr b="1"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900">
                          <a:latin typeface="Asap"/>
                          <a:ea typeface="Asap"/>
                          <a:cs typeface="Asap"/>
                          <a:sym typeface="Asap"/>
                        </a:rPr>
                        <a:t>Avg Win Rate ~47.0%</a:t>
                      </a:r>
                      <a:endParaRPr sz="9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145" name="Google Shape;2145;g3576db31472_0_1538" title="IMG_7720.PNG"/>
          <p:cNvPicPr preferRelativeResize="0"/>
          <p:nvPr/>
        </p:nvPicPr>
        <p:blipFill rotWithShape="1">
          <a:blip r:embed="rId3">
            <a:alphaModFix/>
          </a:blip>
          <a:srcRect b="42945" l="0" r="0" t="0"/>
          <a:stretch/>
        </p:blipFill>
        <p:spPr>
          <a:xfrm>
            <a:off x="861825" y="1185788"/>
            <a:ext cx="2787874" cy="3443599"/>
          </a:xfrm>
          <a:prstGeom prst="rect">
            <a:avLst/>
          </a:prstGeom>
          <a:noFill/>
          <a:ln>
            <a:noFill/>
          </a:ln>
        </p:spPr>
      </p:pic>
      <p:cxnSp>
        <p:nvCxnSpPr>
          <p:cNvPr id="2146" name="Google Shape;2146;g3576db31472_0_1538"/>
          <p:cNvCxnSpPr>
            <a:stCxn id="2145" idx="3"/>
          </p:cNvCxnSpPr>
          <p:nvPr/>
        </p:nvCxnSpPr>
        <p:spPr>
          <a:xfrm>
            <a:off x="3649699" y="2907587"/>
            <a:ext cx="1836600" cy="9000"/>
          </a:xfrm>
          <a:prstGeom prst="straightConnector1">
            <a:avLst/>
          </a:prstGeom>
          <a:noFill/>
          <a:ln cap="flat" cmpd="sng" w="19050">
            <a:solidFill>
              <a:schemeClr val="dk1"/>
            </a:solidFill>
            <a:prstDash val="solid"/>
            <a:round/>
            <a:headEnd len="med" w="med" type="none"/>
            <a:tailEnd len="med" w="med" type="triangle"/>
          </a:ln>
        </p:spPr>
      </p:cxnSp>
      <p:sp>
        <p:nvSpPr>
          <p:cNvPr id="2147" name="Google Shape;2147;g3576db31472_0_1538"/>
          <p:cNvSpPr txBox="1"/>
          <p:nvPr>
            <p:ph type="title"/>
          </p:nvPr>
        </p:nvSpPr>
        <p:spPr>
          <a:xfrm>
            <a:off x="302200" y="0"/>
            <a:ext cx="4198800" cy="4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200">
                <a:solidFill>
                  <a:schemeClr val="dk2"/>
                </a:solidFill>
              </a:rPr>
              <a:t>Live Paper Trading Crypto Bot</a:t>
            </a:r>
            <a:endParaRPr sz="2200">
              <a:solidFill>
                <a:schemeClr val="dk2"/>
              </a:solidFill>
            </a:endParaRPr>
          </a:p>
        </p:txBody>
      </p:sp>
      <p:sp>
        <p:nvSpPr>
          <p:cNvPr id="2148" name="Google Shape;2148;g3576db31472_0_1538"/>
          <p:cNvSpPr txBox="1"/>
          <p:nvPr/>
        </p:nvSpPr>
        <p:spPr>
          <a:xfrm>
            <a:off x="2404250" y="4824250"/>
            <a:ext cx="45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ap"/>
              <a:ea typeface="Asap"/>
              <a:cs typeface="Asap"/>
              <a:sym typeface="Asap"/>
            </a:endParaRPr>
          </a:p>
        </p:txBody>
      </p:sp>
      <p:sp>
        <p:nvSpPr>
          <p:cNvPr id="2149" name="Google Shape;2149;g3576db31472_0_1538"/>
          <p:cNvSpPr txBox="1"/>
          <p:nvPr/>
        </p:nvSpPr>
        <p:spPr>
          <a:xfrm>
            <a:off x="5475400" y="1142825"/>
            <a:ext cx="35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a:solidFill>
                  <a:schemeClr val="dk1"/>
                </a:solidFill>
                <a:latin typeface="Asap"/>
                <a:ea typeface="Asap"/>
                <a:cs typeface="Asap"/>
                <a:sym typeface="Asap"/>
              </a:rPr>
              <a:t>As of 1st April</a:t>
            </a:r>
            <a:endParaRPr>
              <a:solidFill>
                <a:schemeClr val="dk1"/>
              </a:solidFill>
              <a:latin typeface="Asap"/>
              <a:ea typeface="Asap"/>
              <a:cs typeface="Asap"/>
              <a:sym typeface="Asap"/>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grpSp>
        <p:nvGrpSpPr>
          <p:cNvPr id="2154" name="Google Shape;2154;g3576db31472_0_3"/>
          <p:cNvGrpSpPr/>
          <p:nvPr/>
        </p:nvGrpSpPr>
        <p:grpSpPr>
          <a:xfrm>
            <a:off x="8340736" y="601655"/>
            <a:ext cx="168800" cy="278944"/>
            <a:chOff x="6153197" y="3392306"/>
            <a:chExt cx="168800" cy="278944"/>
          </a:xfrm>
        </p:grpSpPr>
        <p:sp>
          <p:nvSpPr>
            <p:cNvPr id="2155" name="Google Shape;2155;g3576db31472_0_3"/>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g3576db31472_0_3"/>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he expected impact of Trump's tariffs » AustAsia Group" id="2157" name="Google Shape;2157;g3576db31472_0_3"/>
          <p:cNvPicPr preferRelativeResize="0"/>
          <p:nvPr/>
        </p:nvPicPr>
        <p:blipFill>
          <a:blip r:embed="rId3">
            <a:alphaModFix amt="30000"/>
          </a:blip>
          <a:stretch>
            <a:fillRect/>
          </a:stretch>
        </p:blipFill>
        <p:spPr>
          <a:xfrm>
            <a:off x="-1" y="0"/>
            <a:ext cx="9143999" cy="5143500"/>
          </a:xfrm>
          <a:prstGeom prst="rect">
            <a:avLst/>
          </a:prstGeom>
          <a:noFill/>
          <a:ln>
            <a:noFill/>
          </a:ln>
        </p:spPr>
      </p:pic>
      <p:sp>
        <p:nvSpPr>
          <p:cNvPr id="2158" name="Google Shape;2158;g3576db31472_0_3"/>
          <p:cNvSpPr txBox="1"/>
          <p:nvPr/>
        </p:nvSpPr>
        <p:spPr>
          <a:xfrm>
            <a:off x="188500" y="315550"/>
            <a:ext cx="8995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2400">
                <a:solidFill>
                  <a:schemeClr val="accent3"/>
                </a:solidFill>
                <a:latin typeface="Bakbak One"/>
                <a:ea typeface="Bakbak One"/>
                <a:cs typeface="Bakbak One"/>
                <a:sym typeface="Bakbak One"/>
              </a:rPr>
              <a:t>Trump's "Liberation Day" tariffs on April 2, 2025, caused a sharp sell-off in the crypto market, wiping out over $300 billion in market cap within five days. Bitcoin dropped from $86,000 to $74,000, and Ethereum fell from $1,934 to $1,797. Altcoins like Solana and XRP also saw significant declines.</a:t>
            </a:r>
            <a:endParaRPr sz="2400">
              <a:solidFill>
                <a:schemeClr val="accent3"/>
              </a:solidFill>
              <a:latin typeface="Bakbak One"/>
              <a:ea typeface="Bakbak One"/>
              <a:cs typeface="Bakbak One"/>
              <a:sym typeface="Bakbak One"/>
            </a:endParaRPr>
          </a:p>
        </p:txBody>
      </p:sp>
      <p:sp>
        <p:nvSpPr>
          <p:cNvPr id="2159" name="Google Shape;2159;g3576db31472_0_3"/>
          <p:cNvSpPr txBox="1"/>
          <p:nvPr/>
        </p:nvSpPr>
        <p:spPr>
          <a:xfrm>
            <a:off x="1339900" y="2113100"/>
            <a:ext cx="27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ap"/>
              <a:ea typeface="Asap"/>
              <a:cs typeface="Asap"/>
              <a:sym typeface="Asap"/>
            </a:endParaRPr>
          </a:p>
        </p:txBody>
      </p:sp>
      <p:pic>
        <p:nvPicPr>
          <p:cNvPr descr="Crypto prices slide as US tariff threat undercuts boost from Donald Trump" id="2160" name="Google Shape;2160;g3576db31472_0_3"/>
          <p:cNvPicPr preferRelativeResize="0"/>
          <p:nvPr/>
        </p:nvPicPr>
        <p:blipFill rotWithShape="1">
          <a:blip r:embed="rId4">
            <a:alphaModFix/>
          </a:blip>
          <a:srcRect b="19174" l="4159" r="0" t="14640"/>
          <a:stretch/>
        </p:blipFill>
        <p:spPr>
          <a:xfrm>
            <a:off x="1952063" y="2406973"/>
            <a:ext cx="5239874" cy="2588400"/>
          </a:xfrm>
          <a:prstGeom prst="rect">
            <a:avLst/>
          </a:prstGeom>
          <a:noFill/>
          <a:ln>
            <a:noFill/>
          </a:ln>
        </p:spPr>
      </p:pic>
      <p:sp>
        <p:nvSpPr>
          <p:cNvPr id="2161" name="Google Shape;2161;g3576db31472_0_3"/>
          <p:cNvSpPr txBox="1"/>
          <p:nvPr/>
        </p:nvSpPr>
        <p:spPr>
          <a:xfrm>
            <a:off x="1616713" y="2295575"/>
            <a:ext cx="57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1"/>
                </a:solidFill>
                <a:latin typeface="Asap"/>
                <a:ea typeface="Asap"/>
                <a:cs typeface="Asap"/>
                <a:sym typeface="Asap"/>
              </a:rPr>
              <a:t>General Performance of the Cryptomarket from 2nd April to 9th April</a:t>
            </a:r>
            <a:endParaRPr b="1">
              <a:solidFill>
                <a:schemeClr val="dk1"/>
              </a:solidFill>
              <a:latin typeface="Asap"/>
              <a:ea typeface="Asap"/>
              <a:cs typeface="Asap"/>
              <a:sym typeface="Asap"/>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pic>
        <p:nvPicPr>
          <p:cNvPr descr="Whale Alert API Plugin | Bubble" id="2166" name="Google Shape;2166;g3576db31472_0_1544"/>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2167" name="Google Shape;2167;g3576db31472_0_1544"/>
          <p:cNvSpPr txBox="1"/>
          <p:nvPr/>
        </p:nvSpPr>
        <p:spPr>
          <a:xfrm>
            <a:off x="0" y="0"/>
            <a:ext cx="86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3000">
                <a:solidFill>
                  <a:schemeClr val="dk2"/>
                </a:solidFill>
                <a:latin typeface="Bakbak One"/>
                <a:ea typeface="Bakbak One"/>
                <a:cs typeface="Bakbak One"/>
                <a:sym typeface="Bakbak One"/>
              </a:rPr>
              <a:t>Whale Alerts caught the market shifts early</a:t>
            </a:r>
            <a:endParaRPr sz="3000">
              <a:solidFill>
                <a:schemeClr val="dk2"/>
              </a:solidFill>
              <a:latin typeface="Bakbak One"/>
              <a:ea typeface="Bakbak One"/>
              <a:cs typeface="Bakbak One"/>
              <a:sym typeface="Bakbak One"/>
            </a:endParaRPr>
          </a:p>
        </p:txBody>
      </p:sp>
      <p:sp>
        <p:nvSpPr>
          <p:cNvPr id="2168" name="Google Shape;2168;g3576db31472_0_1544"/>
          <p:cNvSpPr txBox="1"/>
          <p:nvPr/>
        </p:nvSpPr>
        <p:spPr>
          <a:xfrm>
            <a:off x="198425" y="823500"/>
            <a:ext cx="38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1"/>
                </a:solidFill>
                <a:latin typeface="Asap"/>
                <a:ea typeface="Asap"/>
                <a:cs typeface="Asap"/>
                <a:sym typeface="Asap"/>
              </a:rPr>
              <a:t>Multiple Large Transactions were observed</a:t>
            </a:r>
            <a:endParaRPr b="1">
              <a:solidFill>
                <a:schemeClr val="dk1"/>
              </a:solidFill>
              <a:latin typeface="Asap"/>
              <a:ea typeface="Asap"/>
              <a:cs typeface="Asap"/>
              <a:sym typeface="Asap"/>
            </a:endParaRPr>
          </a:p>
        </p:txBody>
      </p:sp>
      <p:pic>
        <p:nvPicPr>
          <p:cNvPr id="2169" name="Google Shape;2169;g3576db31472_0_1544"/>
          <p:cNvPicPr preferRelativeResize="0"/>
          <p:nvPr/>
        </p:nvPicPr>
        <p:blipFill>
          <a:blip r:embed="rId4">
            <a:alphaModFix/>
          </a:blip>
          <a:stretch>
            <a:fillRect/>
          </a:stretch>
        </p:blipFill>
        <p:spPr>
          <a:xfrm>
            <a:off x="242075" y="1170775"/>
            <a:ext cx="3448050" cy="1638300"/>
          </a:xfrm>
          <a:prstGeom prst="rect">
            <a:avLst/>
          </a:prstGeom>
          <a:noFill/>
          <a:ln>
            <a:noFill/>
          </a:ln>
        </p:spPr>
      </p:pic>
      <p:pic>
        <p:nvPicPr>
          <p:cNvPr id="2170" name="Google Shape;2170;g3576db31472_0_1544"/>
          <p:cNvPicPr preferRelativeResize="0"/>
          <p:nvPr/>
        </p:nvPicPr>
        <p:blipFill>
          <a:blip r:embed="rId5">
            <a:alphaModFix/>
          </a:blip>
          <a:stretch>
            <a:fillRect/>
          </a:stretch>
        </p:blipFill>
        <p:spPr>
          <a:xfrm>
            <a:off x="2871025" y="2232000"/>
            <a:ext cx="3028950" cy="2590800"/>
          </a:xfrm>
          <a:prstGeom prst="rect">
            <a:avLst/>
          </a:prstGeom>
          <a:noFill/>
          <a:ln>
            <a:noFill/>
          </a:ln>
        </p:spPr>
      </p:pic>
      <p:pic>
        <p:nvPicPr>
          <p:cNvPr id="2171" name="Google Shape;2171;g3576db31472_0_1544"/>
          <p:cNvPicPr preferRelativeResize="0"/>
          <p:nvPr/>
        </p:nvPicPr>
        <p:blipFill>
          <a:blip r:embed="rId6">
            <a:alphaModFix/>
          </a:blip>
          <a:stretch>
            <a:fillRect/>
          </a:stretch>
        </p:blipFill>
        <p:spPr>
          <a:xfrm>
            <a:off x="242075" y="2938850"/>
            <a:ext cx="2571750" cy="175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SG"/>
              <a:t>Table of contents</a:t>
            </a:r>
            <a:endParaRPr/>
          </a:p>
        </p:txBody>
      </p:sp>
      <p:sp>
        <p:nvSpPr>
          <p:cNvPr id="1958" name="Google Shape;1958;p2"/>
          <p:cNvSpPr txBox="1"/>
          <p:nvPr>
            <p:ph idx="5" type="title"/>
          </p:nvPr>
        </p:nvSpPr>
        <p:spPr>
          <a:xfrm>
            <a:off x="1794908" y="1497175"/>
            <a:ext cx="1030500" cy="44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SG"/>
              <a:t>01</a:t>
            </a:r>
            <a:endParaRPr/>
          </a:p>
        </p:txBody>
      </p:sp>
      <p:sp>
        <p:nvSpPr>
          <p:cNvPr id="1959" name="Google Shape;1959;p2"/>
          <p:cNvSpPr txBox="1"/>
          <p:nvPr>
            <p:ph idx="6" type="title"/>
          </p:nvPr>
        </p:nvSpPr>
        <p:spPr>
          <a:xfrm>
            <a:off x="1797998" y="3194677"/>
            <a:ext cx="1030500" cy="44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SG"/>
              <a:t>03</a:t>
            </a:r>
            <a:endParaRPr/>
          </a:p>
        </p:txBody>
      </p:sp>
      <p:sp>
        <p:nvSpPr>
          <p:cNvPr id="1960" name="Google Shape;1960;p2"/>
          <p:cNvSpPr txBox="1"/>
          <p:nvPr>
            <p:ph idx="7" type="title"/>
          </p:nvPr>
        </p:nvSpPr>
        <p:spPr>
          <a:xfrm>
            <a:off x="6120627" y="1497175"/>
            <a:ext cx="1030500" cy="44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SG"/>
              <a:t>02</a:t>
            </a:r>
            <a:endParaRPr/>
          </a:p>
        </p:txBody>
      </p:sp>
      <p:sp>
        <p:nvSpPr>
          <p:cNvPr id="1961" name="Google Shape;1961;p2"/>
          <p:cNvSpPr txBox="1"/>
          <p:nvPr>
            <p:ph idx="8" type="title"/>
          </p:nvPr>
        </p:nvSpPr>
        <p:spPr>
          <a:xfrm>
            <a:off x="6085121" y="3099392"/>
            <a:ext cx="1030500" cy="44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SG"/>
              <a:t>04</a:t>
            </a:r>
            <a:endParaRPr/>
          </a:p>
        </p:txBody>
      </p:sp>
      <p:sp>
        <p:nvSpPr>
          <p:cNvPr id="1962" name="Google Shape;1962;p2"/>
          <p:cNvSpPr txBox="1"/>
          <p:nvPr>
            <p:ph idx="9" type="subTitle"/>
          </p:nvPr>
        </p:nvSpPr>
        <p:spPr>
          <a:xfrm>
            <a:off x="902400" y="1729402"/>
            <a:ext cx="3234600" cy="1099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SG"/>
              <a:t>Introduction, Motivations, Objectives</a:t>
            </a:r>
            <a:endParaRPr/>
          </a:p>
        </p:txBody>
      </p:sp>
      <p:sp>
        <p:nvSpPr>
          <p:cNvPr id="1963" name="Google Shape;1963;p2"/>
          <p:cNvSpPr txBox="1"/>
          <p:nvPr>
            <p:ph idx="13" type="subTitle"/>
          </p:nvPr>
        </p:nvSpPr>
        <p:spPr>
          <a:xfrm>
            <a:off x="4827475" y="1944775"/>
            <a:ext cx="3426000" cy="81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SG"/>
              <a:t>Work done, Improvisations made, Features of FYP Bot</a:t>
            </a:r>
            <a:endParaRPr/>
          </a:p>
        </p:txBody>
      </p:sp>
      <p:sp>
        <p:nvSpPr>
          <p:cNvPr id="1964" name="Google Shape;1964;p2"/>
          <p:cNvSpPr txBox="1"/>
          <p:nvPr>
            <p:ph idx="14" type="subTitle"/>
          </p:nvPr>
        </p:nvSpPr>
        <p:spPr>
          <a:xfrm>
            <a:off x="902400" y="3685425"/>
            <a:ext cx="4384800" cy="44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SG"/>
              <a:t>Outcome &amp; Results, Limitations</a:t>
            </a:r>
            <a:endParaRPr/>
          </a:p>
        </p:txBody>
      </p:sp>
      <p:sp>
        <p:nvSpPr>
          <p:cNvPr id="1965" name="Google Shape;1965;p2"/>
          <p:cNvSpPr txBox="1"/>
          <p:nvPr>
            <p:ph idx="15" type="subTitle"/>
          </p:nvPr>
        </p:nvSpPr>
        <p:spPr>
          <a:xfrm>
            <a:off x="5133301" y="3965325"/>
            <a:ext cx="32907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SG"/>
              <a:t>Conclusion and Future Works</a:t>
            </a:r>
            <a:endParaRPr/>
          </a:p>
        </p:txBody>
      </p:sp>
      <p:sp>
        <p:nvSpPr>
          <p:cNvPr id="1966" name="Google Shape;1966;p2"/>
          <p:cNvSpPr/>
          <p:nvPr/>
        </p:nvSpPr>
        <p:spPr>
          <a:xfrm>
            <a:off x="7231003" y="3153632"/>
            <a:ext cx="347552" cy="346438"/>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7" name="Google Shape;1967;p2"/>
          <p:cNvGrpSpPr/>
          <p:nvPr/>
        </p:nvGrpSpPr>
        <p:grpSpPr>
          <a:xfrm>
            <a:off x="6255629" y="544561"/>
            <a:ext cx="284847" cy="373627"/>
            <a:chOff x="1805901" y="1960358"/>
            <a:chExt cx="284847" cy="373627"/>
          </a:xfrm>
        </p:grpSpPr>
        <p:sp>
          <p:nvSpPr>
            <p:cNvPr id="1968" name="Google Shape;1968;p2"/>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g3576db31472_0_1474"/>
          <p:cNvSpPr txBox="1"/>
          <p:nvPr>
            <p:ph type="title"/>
          </p:nvPr>
        </p:nvSpPr>
        <p:spPr>
          <a:xfrm>
            <a:off x="459875" y="405625"/>
            <a:ext cx="79353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100"/>
              <a:t>Developed a Webapp to Identify Market Trends and Compare Results</a:t>
            </a:r>
            <a:endParaRPr sz="2100"/>
          </a:p>
        </p:txBody>
      </p:sp>
      <p:pic>
        <p:nvPicPr>
          <p:cNvPr id="2177" name="Google Shape;2177;g3576db31472_0_1474"/>
          <p:cNvPicPr preferRelativeResize="0"/>
          <p:nvPr/>
        </p:nvPicPr>
        <p:blipFill>
          <a:blip r:embed="rId3">
            <a:alphaModFix/>
          </a:blip>
          <a:stretch>
            <a:fillRect/>
          </a:stretch>
        </p:blipFill>
        <p:spPr>
          <a:xfrm>
            <a:off x="356125" y="1159638"/>
            <a:ext cx="5120250" cy="2450725"/>
          </a:xfrm>
          <a:prstGeom prst="rect">
            <a:avLst/>
          </a:prstGeom>
          <a:noFill/>
          <a:ln>
            <a:noFill/>
          </a:ln>
        </p:spPr>
      </p:pic>
      <p:pic>
        <p:nvPicPr>
          <p:cNvPr id="2178" name="Google Shape;2178;g3576db31472_0_1474"/>
          <p:cNvPicPr preferRelativeResize="0"/>
          <p:nvPr/>
        </p:nvPicPr>
        <p:blipFill>
          <a:blip r:embed="rId4">
            <a:alphaModFix/>
          </a:blip>
          <a:stretch>
            <a:fillRect/>
          </a:stretch>
        </p:blipFill>
        <p:spPr>
          <a:xfrm>
            <a:off x="4874675" y="918000"/>
            <a:ext cx="3660501" cy="2692345"/>
          </a:xfrm>
          <a:prstGeom prst="rect">
            <a:avLst/>
          </a:prstGeom>
          <a:noFill/>
          <a:ln>
            <a:noFill/>
          </a:ln>
        </p:spPr>
      </p:pic>
      <p:pic>
        <p:nvPicPr>
          <p:cNvPr id="2179" name="Google Shape;2179;g3576db31472_0_1474"/>
          <p:cNvPicPr preferRelativeResize="0"/>
          <p:nvPr/>
        </p:nvPicPr>
        <p:blipFill>
          <a:blip r:embed="rId5">
            <a:alphaModFix/>
          </a:blip>
          <a:stretch>
            <a:fillRect/>
          </a:stretch>
        </p:blipFill>
        <p:spPr>
          <a:xfrm>
            <a:off x="356125" y="3271049"/>
            <a:ext cx="6429373" cy="181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g3576db31472_0_222"/>
          <p:cNvSpPr txBox="1"/>
          <p:nvPr>
            <p:ph type="title"/>
          </p:nvPr>
        </p:nvSpPr>
        <p:spPr>
          <a:xfrm>
            <a:off x="360975" y="0"/>
            <a:ext cx="8360400" cy="52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SG" sz="2200">
                <a:solidFill>
                  <a:schemeClr val="dk2"/>
                </a:solidFill>
              </a:rPr>
              <a:t>Strategies Adjustment</a:t>
            </a:r>
            <a:r>
              <a:rPr lang="en-SG">
                <a:solidFill>
                  <a:schemeClr val="dk2"/>
                </a:solidFill>
              </a:rPr>
              <a:t> </a:t>
            </a:r>
            <a:endParaRPr>
              <a:solidFill>
                <a:schemeClr val="dk2"/>
              </a:solidFill>
            </a:endParaRPr>
          </a:p>
        </p:txBody>
      </p:sp>
      <p:sp>
        <p:nvSpPr>
          <p:cNvPr id="2185" name="Google Shape;2185;g3576db31472_0_222"/>
          <p:cNvSpPr txBox="1"/>
          <p:nvPr>
            <p:ph idx="1" type="subTitle"/>
          </p:nvPr>
        </p:nvSpPr>
        <p:spPr>
          <a:xfrm>
            <a:off x="460275" y="523500"/>
            <a:ext cx="8261100" cy="42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1500"/>
              <a:t>In </a:t>
            </a:r>
            <a:r>
              <a:rPr lang="en-SG" sz="1500"/>
              <a:t>Spot Trading, it is unlikely to perform well in a downward trending market, therefore, I adjusted the strategies to be </a:t>
            </a:r>
            <a:r>
              <a:rPr b="1" lang="en-SG" sz="1500"/>
              <a:t>stricter </a:t>
            </a:r>
            <a:r>
              <a:rPr lang="en-SG" sz="1500"/>
              <a:t>to prevent unnecessary losses</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SG" sz="1500">
                <a:solidFill>
                  <a:schemeClr val="dk2"/>
                </a:solidFill>
              </a:rPr>
              <a:t>ADX Index</a:t>
            </a:r>
            <a:r>
              <a:rPr lang="en-SG" sz="1500"/>
              <a:t> </a:t>
            </a:r>
            <a:endParaRPr sz="1500"/>
          </a:p>
          <a:p>
            <a:pPr indent="-323850" lvl="0" marL="457200" rtl="0" algn="l">
              <a:spcBef>
                <a:spcPts val="0"/>
              </a:spcBef>
              <a:spcAft>
                <a:spcPts val="0"/>
              </a:spcAft>
              <a:buSzPts val="1500"/>
              <a:buChar char="-"/>
            </a:pPr>
            <a:r>
              <a:rPr lang="en-SG" sz="1500"/>
              <a:t>Only trade when trend strength&gt;25, when market is trending and less noise</a:t>
            </a:r>
            <a:endParaRPr sz="1500"/>
          </a:p>
          <a:p>
            <a:pPr indent="-323850" lvl="0" marL="457200" rtl="0" algn="l">
              <a:spcBef>
                <a:spcPts val="0"/>
              </a:spcBef>
              <a:spcAft>
                <a:spcPts val="0"/>
              </a:spcAft>
              <a:buSzPts val="1500"/>
              <a:buChar char="-"/>
            </a:pPr>
            <a:r>
              <a:rPr lang="en-SG" sz="1500"/>
              <a:t>For ADX&lt;20, ignore most signals to avoid flat/choppy markets.</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SG" sz="1500">
                <a:solidFill>
                  <a:schemeClr val="dk2"/>
                </a:solidFill>
              </a:rPr>
              <a:t>SMA</a:t>
            </a:r>
            <a:endParaRPr sz="1500">
              <a:solidFill>
                <a:schemeClr val="dk2"/>
              </a:solidFill>
            </a:endParaRPr>
          </a:p>
          <a:p>
            <a:pPr indent="-323850" lvl="0" marL="457200" rtl="0" algn="l">
              <a:spcBef>
                <a:spcPts val="0"/>
              </a:spcBef>
              <a:spcAft>
                <a:spcPts val="0"/>
              </a:spcAft>
              <a:buSzPts val="1500"/>
              <a:buChar char="●"/>
            </a:pPr>
            <a:r>
              <a:rPr lang="en-SG" sz="1500"/>
              <a:t>SMA 50/200 used for golden/death crosses</a:t>
            </a:r>
            <a:endParaRPr sz="1500"/>
          </a:p>
          <a:p>
            <a:pPr indent="-323850" lvl="0" marL="457200" rtl="0" algn="l">
              <a:spcBef>
                <a:spcPts val="0"/>
              </a:spcBef>
              <a:spcAft>
                <a:spcPts val="0"/>
              </a:spcAft>
              <a:buSzPts val="1500"/>
              <a:buChar char="●"/>
            </a:pPr>
            <a:r>
              <a:rPr lang="en-SG" sz="1500"/>
              <a:t>SMA 200 bearish filter to block buys and sit out downtrends</a:t>
            </a:r>
            <a:endParaRPr sz="1500"/>
          </a:p>
          <a:p>
            <a:pPr indent="-323850" lvl="0" marL="457200" rtl="0" algn="l">
              <a:spcBef>
                <a:spcPts val="0"/>
              </a:spcBef>
              <a:spcAft>
                <a:spcPts val="0"/>
              </a:spcAft>
              <a:buSzPts val="1500"/>
              <a:buChar char="●"/>
            </a:pPr>
            <a:r>
              <a:rPr lang="en-SG" sz="1500"/>
              <a:t>Price &gt; SMA 200 bullish filter to allow buy entries only when uptrending</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b="1" lang="en-SG" sz="1500">
                <a:solidFill>
                  <a:schemeClr val="dk2"/>
                </a:solidFill>
              </a:rPr>
              <a:t>MACD</a:t>
            </a:r>
            <a:r>
              <a:rPr lang="en-SG" sz="1500"/>
              <a:t> (tells whether buyer or sellers are getting stronger) used to confirm momentum shifts</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b="1" lang="en-SG" sz="1500">
                <a:solidFill>
                  <a:schemeClr val="dk2"/>
                </a:solidFill>
              </a:rPr>
              <a:t>RSI</a:t>
            </a:r>
            <a:r>
              <a:rPr lang="en-SG" sz="1500"/>
              <a:t> set stricter thresholds like 30-70 instead of 20-80 to reduce overtrades</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SG" sz="1500"/>
              <a:t>Widen </a:t>
            </a:r>
            <a:r>
              <a:rPr b="1" lang="en-SG" sz="1500">
                <a:solidFill>
                  <a:schemeClr val="dk2"/>
                </a:solidFill>
              </a:rPr>
              <a:t>bollinger bands</a:t>
            </a:r>
            <a:r>
              <a:rPr lang="en-SG" sz="1500"/>
              <a:t>, ATR to filter low volatility/noise periods, etc…</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grpSp>
        <p:nvGrpSpPr>
          <p:cNvPr id="2190" name="Google Shape;2190;g3576db31472_0_205"/>
          <p:cNvGrpSpPr/>
          <p:nvPr/>
        </p:nvGrpSpPr>
        <p:grpSpPr>
          <a:xfrm>
            <a:off x="8340736" y="601655"/>
            <a:ext cx="168800" cy="278944"/>
            <a:chOff x="6153197" y="3392306"/>
            <a:chExt cx="168800" cy="278944"/>
          </a:xfrm>
        </p:grpSpPr>
        <p:sp>
          <p:nvSpPr>
            <p:cNvPr id="2191" name="Google Shape;2191;g3576db31472_0_205"/>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g3576db31472_0_205"/>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The expected impact of Trump's tariffs » AustAsia Group" id="2193" name="Google Shape;2193;g3576db31472_0_205"/>
          <p:cNvPicPr preferRelativeResize="0"/>
          <p:nvPr/>
        </p:nvPicPr>
        <p:blipFill>
          <a:blip r:embed="rId3">
            <a:alphaModFix amt="30000"/>
          </a:blip>
          <a:stretch>
            <a:fillRect/>
          </a:stretch>
        </p:blipFill>
        <p:spPr>
          <a:xfrm>
            <a:off x="-1" y="0"/>
            <a:ext cx="9143999" cy="5143500"/>
          </a:xfrm>
          <a:prstGeom prst="rect">
            <a:avLst/>
          </a:prstGeom>
          <a:noFill/>
          <a:ln>
            <a:noFill/>
          </a:ln>
        </p:spPr>
      </p:pic>
      <p:sp>
        <p:nvSpPr>
          <p:cNvPr id="2194" name="Google Shape;2194;g3576db31472_0_205"/>
          <p:cNvSpPr txBox="1"/>
          <p:nvPr/>
        </p:nvSpPr>
        <p:spPr>
          <a:xfrm>
            <a:off x="148800" y="1925250"/>
            <a:ext cx="89952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2400">
                <a:solidFill>
                  <a:schemeClr val="dk2"/>
                </a:solidFill>
                <a:latin typeface="Bakbak One"/>
                <a:ea typeface="Bakbak One"/>
                <a:cs typeface="Bakbak One"/>
                <a:sym typeface="Bakbak One"/>
              </a:rPr>
              <a:t>On April 9th 2025, Trumps’ following announcement of a 90-day pause on high tariffs for most countries (excluding China), leading to a market rebound. Bitcoin climbed back above $100k by early may and Dogecoin’s price surged by 10%</a:t>
            </a:r>
            <a:endParaRPr sz="2400">
              <a:solidFill>
                <a:schemeClr val="dk2"/>
              </a:solidFill>
              <a:latin typeface="Bakbak One"/>
              <a:ea typeface="Bakbak One"/>
              <a:cs typeface="Bakbak One"/>
              <a:sym typeface="Bakbak One"/>
            </a:endParaRPr>
          </a:p>
          <a:p>
            <a:pPr indent="0" lvl="0" marL="0" rtl="0" algn="l">
              <a:spcBef>
                <a:spcPts val="0"/>
              </a:spcBef>
              <a:spcAft>
                <a:spcPts val="0"/>
              </a:spcAft>
              <a:buNone/>
            </a:pPr>
            <a:r>
              <a:t/>
            </a:r>
            <a:endParaRPr sz="2400">
              <a:solidFill>
                <a:schemeClr val="dk2"/>
              </a:solidFill>
              <a:latin typeface="Bakbak One"/>
              <a:ea typeface="Bakbak One"/>
              <a:cs typeface="Bakbak One"/>
              <a:sym typeface="Bakbak One"/>
            </a:endParaRPr>
          </a:p>
          <a:p>
            <a:pPr indent="0" lvl="0" marL="0" rtl="0" algn="l">
              <a:spcBef>
                <a:spcPts val="0"/>
              </a:spcBef>
              <a:spcAft>
                <a:spcPts val="0"/>
              </a:spcAft>
              <a:buNone/>
            </a:pPr>
            <a:r>
              <a:rPr lang="en-SG" sz="2400">
                <a:solidFill>
                  <a:schemeClr val="dk2"/>
                </a:solidFill>
                <a:latin typeface="Bakbak One"/>
                <a:ea typeface="Bakbak One"/>
                <a:cs typeface="Bakbak One"/>
                <a:sym typeface="Bakbak One"/>
              </a:rPr>
              <a:t>On May 12th, China was included in the 90 day pause reducing tariffs on China from 145% to 30%</a:t>
            </a:r>
            <a:endParaRPr sz="2400">
              <a:solidFill>
                <a:schemeClr val="dk2"/>
              </a:solidFill>
              <a:latin typeface="Bakbak One"/>
              <a:ea typeface="Bakbak One"/>
              <a:cs typeface="Bakbak One"/>
              <a:sym typeface="Bakbak One"/>
            </a:endParaRPr>
          </a:p>
        </p:txBody>
      </p:sp>
      <p:sp>
        <p:nvSpPr>
          <p:cNvPr id="2195" name="Google Shape;2195;g3576db31472_0_205"/>
          <p:cNvSpPr txBox="1"/>
          <p:nvPr/>
        </p:nvSpPr>
        <p:spPr>
          <a:xfrm>
            <a:off x="1339900" y="2113100"/>
            <a:ext cx="27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ap"/>
              <a:ea typeface="Asap"/>
              <a:cs typeface="Asap"/>
              <a:sym typeface="Asap"/>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g3576db31472_0_1443"/>
          <p:cNvSpPr txBox="1"/>
          <p:nvPr>
            <p:ph type="title"/>
          </p:nvPr>
        </p:nvSpPr>
        <p:spPr>
          <a:xfrm>
            <a:off x="323125" y="425250"/>
            <a:ext cx="8199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SG" sz="2800">
                <a:solidFill>
                  <a:schemeClr val="dk2"/>
                </a:solidFill>
              </a:rPr>
              <a:t>IF STRATEGIES WERE NOT ADJUSTED… </a:t>
            </a:r>
            <a:r>
              <a:rPr b="1" lang="en-SG" sz="2800">
                <a:solidFill>
                  <a:schemeClr val="dk2"/>
                </a:solidFill>
              </a:rPr>
              <a:t>RESULTS </a:t>
            </a:r>
            <a:endParaRPr b="1" sz="2800">
              <a:solidFill>
                <a:schemeClr val="dk2"/>
              </a:solidFill>
            </a:endParaRPr>
          </a:p>
        </p:txBody>
      </p:sp>
      <p:sp>
        <p:nvSpPr>
          <p:cNvPr id="2201" name="Google Shape;2201;g3576db31472_0_1443"/>
          <p:cNvSpPr/>
          <p:nvPr/>
        </p:nvSpPr>
        <p:spPr>
          <a:xfrm>
            <a:off x="3130900" y="3954650"/>
            <a:ext cx="2014200" cy="476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Total Profit: </a:t>
            </a:r>
            <a:endParaRPr b="1" sz="1300">
              <a:solidFill>
                <a:schemeClr val="accent6"/>
              </a:solidFill>
              <a:latin typeface="Asap"/>
              <a:ea typeface="Asap"/>
              <a:cs typeface="Asap"/>
              <a:sym typeface="Asap"/>
            </a:endParaRPr>
          </a:p>
          <a:p>
            <a:pPr indent="0" lvl="0" marL="0" rtl="0" algn="ctr">
              <a:spcBef>
                <a:spcPts val="0"/>
              </a:spcBef>
              <a:spcAft>
                <a:spcPts val="0"/>
              </a:spcAft>
              <a:buNone/>
            </a:pPr>
            <a:r>
              <a:rPr b="1" lang="en-SG" sz="1300">
                <a:solidFill>
                  <a:schemeClr val="accent6"/>
                </a:solidFill>
                <a:latin typeface="Asap"/>
                <a:ea typeface="Asap"/>
                <a:cs typeface="Asap"/>
                <a:sym typeface="Asap"/>
              </a:rPr>
              <a:t>$6,000.62</a:t>
            </a:r>
            <a:r>
              <a:rPr b="1" lang="en-SG">
                <a:solidFill>
                  <a:schemeClr val="dk2"/>
                </a:solidFill>
                <a:latin typeface="Asap"/>
                <a:ea typeface="Asap"/>
                <a:cs typeface="Asap"/>
                <a:sym typeface="Asap"/>
              </a:rPr>
              <a:t>.8</a:t>
            </a:r>
            <a:endParaRPr b="1">
              <a:solidFill>
                <a:schemeClr val="dk2"/>
              </a:solidFill>
              <a:latin typeface="Asap"/>
              <a:ea typeface="Asap"/>
              <a:cs typeface="Asap"/>
              <a:sym typeface="Asap"/>
            </a:endParaRPr>
          </a:p>
        </p:txBody>
      </p:sp>
      <p:sp>
        <p:nvSpPr>
          <p:cNvPr id="2202" name="Google Shape;2202;g3576db31472_0_1443"/>
          <p:cNvSpPr/>
          <p:nvPr/>
        </p:nvSpPr>
        <p:spPr>
          <a:xfrm>
            <a:off x="1033250" y="3954650"/>
            <a:ext cx="2014200" cy="476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Total Capital: </a:t>
            </a:r>
            <a:endParaRPr b="1" sz="1300">
              <a:solidFill>
                <a:schemeClr val="accent6"/>
              </a:solidFill>
              <a:latin typeface="Asap"/>
              <a:ea typeface="Asap"/>
              <a:cs typeface="Asap"/>
              <a:sym typeface="Asap"/>
            </a:endParaRPr>
          </a:p>
          <a:p>
            <a:pPr indent="0" lvl="0" marL="0" rtl="0" algn="ctr">
              <a:spcBef>
                <a:spcPts val="0"/>
              </a:spcBef>
              <a:spcAft>
                <a:spcPts val="0"/>
              </a:spcAft>
              <a:buNone/>
            </a:pPr>
            <a:r>
              <a:rPr b="1" lang="en-SG" sz="1300">
                <a:solidFill>
                  <a:schemeClr val="accent6"/>
                </a:solidFill>
                <a:latin typeface="Asap"/>
                <a:ea typeface="Asap"/>
                <a:cs typeface="Asap"/>
                <a:sym typeface="Asap"/>
              </a:rPr>
              <a:t>$40,000</a:t>
            </a:r>
            <a:r>
              <a:rPr b="1" lang="en-SG" sz="1300">
                <a:solidFill>
                  <a:schemeClr val="dk2"/>
                </a:solidFill>
                <a:latin typeface="Asap"/>
                <a:ea typeface="Asap"/>
                <a:cs typeface="Asap"/>
                <a:sym typeface="Asap"/>
              </a:rPr>
              <a:t>.8</a:t>
            </a:r>
            <a:endParaRPr b="1" sz="1300">
              <a:solidFill>
                <a:schemeClr val="dk2"/>
              </a:solidFill>
              <a:latin typeface="Asap"/>
              <a:ea typeface="Asap"/>
              <a:cs typeface="Asap"/>
              <a:sym typeface="Asap"/>
            </a:endParaRPr>
          </a:p>
        </p:txBody>
      </p:sp>
      <p:sp>
        <p:nvSpPr>
          <p:cNvPr id="2203" name="Google Shape;2203;g3576db31472_0_1443"/>
          <p:cNvSpPr/>
          <p:nvPr/>
        </p:nvSpPr>
        <p:spPr>
          <a:xfrm>
            <a:off x="5282125" y="3954650"/>
            <a:ext cx="2745000" cy="476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200">
                <a:solidFill>
                  <a:schemeClr val="accent6"/>
                </a:solidFill>
                <a:latin typeface="Asap"/>
                <a:ea typeface="Asap"/>
                <a:cs typeface="Asap"/>
                <a:sym typeface="Asap"/>
              </a:rPr>
              <a:t>Total Gain over ~2.5 months: </a:t>
            </a:r>
            <a:endParaRPr b="1" sz="1200">
              <a:solidFill>
                <a:schemeClr val="accent6"/>
              </a:solidFill>
              <a:latin typeface="Asap"/>
              <a:ea typeface="Asap"/>
              <a:cs typeface="Asap"/>
              <a:sym typeface="Asap"/>
            </a:endParaRPr>
          </a:p>
          <a:p>
            <a:pPr indent="0" lvl="0" marL="0" rtl="0" algn="ctr">
              <a:spcBef>
                <a:spcPts val="0"/>
              </a:spcBef>
              <a:spcAft>
                <a:spcPts val="0"/>
              </a:spcAft>
              <a:buNone/>
            </a:pPr>
            <a:r>
              <a:rPr b="1" lang="en-SG" sz="1200">
                <a:solidFill>
                  <a:schemeClr val="accent6"/>
                </a:solidFill>
                <a:latin typeface="Asap"/>
                <a:ea typeface="Asap"/>
                <a:cs typeface="Asap"/>
                <a:sym typeface="Asap"/>
              </a:rPr>
              <a:t>15.00%</a:t>
            </a:r>
            <a:r>
              <a:rPr b="1" lang="en-SG" sz="1200">
                <a:solidFill>
                  <a:schemeClr val="dk2"/>
                </a:solidFill>
                <a:latin typeface="Asap"/>
                <a:ea typeface="Asap"/>
                <a:cs typeface="Asap"/>
                <a:sym typeface="Asap"/>
              </a:rPr>
              <a:t>.8</a:t>
            </a:r>
            <a:endParaRPr b="1" sz="1200">
              <a:solidFill>
                <a:schemeClr val="dk2"/>
              </a:solidFill>
              <a:latin typeface="Asap"/>
              <a:ea typeface="Asap"/>
              <a:cs typeface="Asap"/>
              <a:sym typeface="Asap"/>
            </a:endParaRPr>
          </a:p>
        </p:txBody>
      </p:sp>
      <p:sp>
        <p:nvSpPr>
          <p:cNvPr id="2204" name="Google Shape;2204;g3576db31472_0_1443"/>
          <p:cNvSpPr/>
          <p:nvPr/>
        </p:nvSpPr>
        <p:spPr>
          <a:xfrm>
            <a:off x="5282125" y="4551575"/>
            <a:ext cx="27450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100">
                <a:solidFill>
                  <a:schemeClr val="accent6"/>
                </a:solidFill>
                <a:latin typeface="Asap"/>
                <a:ea typeface="Asap"/>
                <a:cs typeface="Asap"/>
                <a:sym typeface="Asap"/>
              </a:rPr>
              <a:t>Adjusted Total Gain over ~2.5 months: </a:t>
            </a:r>
            <a:endParaRPr b="1" sz="1100">
              <a:solidFill>
                <a:schemeClr val="accent6"/>
              </a:solidFill>
              <a:latin typeface="Asap"/>
              <a:ea typeface="Asap"/>
              <a:cs typeface="Asap"/>
              <a:sym typeface="Asap"/>
            </a:endParaRPr>
          </a:p>
          <a:p>
            <a:pPr indent="0" lvl="0" marL="0" rtl="0" algn="ctr">
              <a:spcBef>
                <a:spcPts val="0"/>
              </a:spcBef>
              <a:spcAft>
                <a:spcPts val="0"/>
              </a:spcAft>
              <a:buNone/>
            </a:pPr>
            <a:r>
              <a:rPr b="1" lang="en-SG" sz="1100">
                <a:solidFill>
                  <a:schemeClr val="accent6"/>
                </a:solidFill>
                <a:latin typeface="Asap"/>
                <a:ea typeface="Asap"/>
                <a:cs typeface="Asap"/>
                <a:sym typeface="Asap"/>
              </a:rPr>
              <a:t>12.00%</a:t>
            </a:r>
            <a:endParaRPr b="1" sz="1100">
              <a:solidFill>
                <a:schemeClr val="dk2"/>
              </a:solidFill>
              <a:latin typeface="Asap"/>
              <a:ea typeface="Asap"/>
              <a:cs typeface="Asap"/>
              <a:sym typeface="Asap"/>
            </a:endParaRPr>
          </a:p>
        </p:txBody>
      </p:sp>
      <p:sp>
        <p:nvSpPr>
          <p:cNvPr id="2205" name="Google Shape;2205;g3576db31472_0_1443"/>
          <p:cNvSpPr/>
          <p:nvPr/>
        </p:nvSpPr>
        <p:spPr>
          <a:xfrm>
            <a:off x="3168025" y="4551575"/>
            <a:ext cx="20142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Adjusted Total Profit: </a:t>
            </a:r>
            <a:endParaRPr b="1" sz="1300">
              <a:solidFill>
                <a:schemeClr val="accent6"/>
              </a:solidFill>
              <a:latin typeface="Asap"/>
              <a:ea typeface="Asap"/>
              <a:cs typeface="Asap"/>
              <a:sym typeface="Asap"/>
            </a:endParaRPr>
          </a:p>
          <a:p>
            <a:pPr indent="0" lvl="0" marL="0" rtl="0" algn="ctr">
              <a:spcBef>
                <a:spcPts val="0"/>
              </a:spcBef>
              <a:spcAft>
                <a:spcPts val="0"/>
              </a:spcAft>
              <a:buNone/>
            </a:pPr>
            <a:r>
              <a:rPr b="1" lang="en-SG" sz="1300">
                <a:solidFill>
                  <a:schemeClr val="accent6"/>
                </a:solidFill>
                <a:latin typeface="Asap"/>
                <a:ea typeface="Asap"/>
                <a:cs typeface="Asap"/>
                <a:sym typeface="Asap"/>
              </a:rPr>
              <a:t>$4,800.50</a:t>
            </a:r>
            <a:endParaRPr b="1">
              <a:solidFill>
                <a:schemeClr val="lt1"/>
              </a:solidFill>
              <a:latin typeface="Asap"/>
              <a:ea typeface="Asap"/>
              <a:cs typeface="Asap"/>
              <a:sym typeface="Asap"/>
            </a:endParaRPr>
          </a:p>
        </p:txBody>
      </p:sp>
      <p:sp>
        <p:nvSpPr>
          <p:cNvPr id="2206" name="Google Shape;2206;g3576db31472_0_1443"/>
          <p:cNvSpPr/>
          <p:nvPr/>
        </p:nvSpPr>
        <p:spPr>
          <a:xfrm>
            <a:off x="1053925" y="4551575"/>
            <a:ext cx="20142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Minus 20% from Profit to account for slippage</a:t>
            </a:r>
            <a:endParaRPr b="1" sz="1300">
              <a:solidFill>
                <a:schemeClr val="dk2"/>
              </a:solidFill>
              <a:latin typeface="Asap"/>
              <a:ea typeface="Asap"/>
              <a:cs typeface="Asap"/>
              <a:sym typeface="Asap"/>
            </a:endParaRPr>
          </a:p>
        </p:txBody>
      </p:sp>
      <p:graphicFrame>
        <p:nvGraphicFramePr>
          <p:cNvPr id="2207" name="Google Shape;2207;g3576db31472_0_1443"/>
          <p:cNvGraphicFramePr/>
          <p:nvPr/>
        </p:nvGraphicFramePr>
        <p:xfrm>
          <a:off x="2504675" y="1676863"/>
          <a:ext cx="3000000" cy="3000000"/>
        </p:xfrm>
        <a:graphic>
          <a:graphicData uri="http://schemas.openxmlformats.org/drawingml/2006/table">
            <a:tbl>
              <a:tblPr>
                <a:noFill/>
                <a:tableStyleId>{B62D5466-4C29-4435-8A31-2A00D7FB605A}</a:tableStyleId>
              </a:tblPr>
              <a:tblGrid>
                <a:gridCol w="1167575"/>
                <a:gridCol w="1290900"/>
                <a:gridCol w="1676150"/>
              </a:tblGrid>
              <a:tr h="351175">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Coin</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Profit ($)</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Win Rate (%)</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25600">
                <a:tc>
                  <a:txBody>
                    <a:bodyPr/>
                    <a:lstStyle/>
                    <a:p>
                      <a:pPr indent="0" lvl="0" marL="0" rtl="0" algn="l">
                        <a:spcBef>
                          <a:spcPts val="0"/>
                        </a:spcBef>
                        <a:spcAft>
                          <a:spcPts val="0"/>
                        </a:spcAft>
                        <a:buNone/>
                      </a:pPr>
                      <a:r>
                        <a:rPr lang="en-SG" sz="1200">
                          <a:latin typeface="Asap"/>
                          <a:ea typeface="Asap"/>
                          <a:cs typeface="Asap"/>
                          <a:sym typeface="Asap"/>
                        </a:rPr>
                        <a:t>ETH</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-310.96</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27.8%</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5600">
                <a:tc>
                  <a:txBody>
                    <a:bodyPr/>
                    <a:lstStyle/>
                    <a:p>
                      <a:pPr indent="0" lvl="0" marL="0" rtl="0" algn="l">
                        <a:spcBef>
                          <a:spcPts val="0"/>
                        </a:spcBef>
                        <a:spcAft>
                          <a:spcPts val="0"/>
                        </a:spcAft>
                        <a:buNone/>
                      </a:pPr>
                      <a:r>
                        <a:rPr lang="en-SG" sz="1200">
                          <a:latin typeface="Asap"/>
                          <a:ea typeface="Asap"/>
                          <a:cs typeface="Asap"/>
                          <a:sym typeface="Asap"/>
                        </a:rPr>
                        <a:t>LINK</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3,152.24</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63.6%</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5600">
                <a:tc>
                  <a:txBody>
                    <a:bodyPr/>
                    <a:lstStyle/>
                    <a:p>
                      <a:pPr indent="0" lvl="0" marL="0" rtl="0" algn="l">
                        <a:spcBef>
                          <a:spcPts val="0"/>
                        </a:spcBef>
                        <a:spcAft>
                          <a:spcPts val="0"/>
                        </a:spcAft>
                        <a:buNone/>
                      </a:pPr>
                      <a:r>
                        <a:rPr lang="en-SG" sz="1200">
                          <a:latin typeface="Asap"/>
                          <a:ea typeface="Asap"/>
                          <a:cs typeface="Asap"/>
                          <a:sym typeface="Asap"/>
                        </a:rPr>
                        <a:t>ARB</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281.21</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44.1%</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700">
                <a:tc>
                  <a:txBody>
                    <a:bodyPr/>
                    <a:lstStyle/>
                    <a:p>
                      <a:pPr indent="0" lvl="0" marL="0" rtl="0" algn="l">
                        <a:spcBef>
                          <a:spcPts val="0"/>
                        </a:spcBef>
                        <a:spcAft>
                          <a:spcPts val="0"/>
                        </a:spcAft>
                        <a:buNone/>
                      </a:pPr>
                      <a:r>
                        <a:rPr lang="en-SG" sz="1200">
                          <a:latin typeface="Asap"/>
                          <a:ea typeface="Asap"/>
                          <a:cs typeface="Asap"/>
                          <a:sym typeface="Asap"/>
                        </a:rPr>
                        <a:t>DOGE</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3,878.13</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29.8%</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8"/>
          <p:cNvSpPr txBox="1"/>
          <p:nvPr>
            <p:ph type="title"/>
          </p:nvPr>
        </p:nvSpPr>
        <p:spPr>
          <a:xfrm>
            <a:off x="382050" y="4168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SG">
                <a:solidFill>
                  <a:schemeClr val="dk2"/>
                </a:solidFill>
              </a:rPr>
              <a:t>ACTUAL </a:t>
            </a:r>
            <a:r>
              <a:rPr b="1" lang="en-SG">
                <a:solidFill>
                  <a:schemeClr val="dk2"/>
                </a:solidFill>
              </a:rPr>
              <a:t>RESULTS</a:t>
            </a:r>
            <a:endParaRPr b="1">
              <a:solidFill>
                <a:schemeClr val="dk2"/>
              </a:solidFill>
            </a:endParaRPr>
          </a:p>
        </p:txBody>
      </p:sp>
      <p:sp>
        <p:nvSpPr>
          <p:cNvPr id="2213" name="Google Shape;2213;p8"/>
          <p:cNvSpPr txBox="1"/>
          <p:nvPr/>
        </p:nvSpPr>
        <p:spPr>
          <a:xfrm>
            <a:off x="721548" y="873075"/>
            <a:ext cx="4199400" cy="377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SG" sz="2000">
                <a:solidFill>
                  <a:schemeClr val="dk1"/>
                </a:solidFill>
                <a:latin typeface="Bakbak One"/>
                <a:ea typeface="Bakbak One"/>
                <a:cs typeface="Bakbak One"/>
                <a:sym typeface="Bakbak One"/>
              </a:rPr>
              <a:t>Pre-Tariff (02/28 to 04/02) </a:t>
            </a:r>
            <a:endParaRPr i="0" sz="2000" cap="none" strike="noStrike">
              <a:solidFill>
                <a:schemeClr val="dk1"/>
              </a:solidFill>
              <a:latin typeface="Bakbak One"/>
              <a:ea typeface="Bakbak One"/>
              <a:cs typeface="Bakbak One"/>
              <a:sym typeface="Bakbak One"/>
            </a:endParaRPr>
          </a:p>
        </p:txBody>
      </p:sp>
      <p:sp>
        <p:nvSpPr>
          <p:cNvPr id="2214" name="Google Shape;2214;p8"/>
          <p:cNvSpPr txBox="1"/>
          <p:nvPr/>
        </p:nvSpPr>
        <p:spPr>
          <a:xfrm>
            <a:off x="4572000" y="944000"/>
            <a:ext cx="3602400" cy="377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SG" sz="2000">
                <a:solidFill>
                  <a:schemeClr val="dk1"/>
                </a:solidFill>
                <a:latin typeface="Bakbak One"/>
                <a:ea typeface="Bakbak One"/>
                <a:cs typeface="Bakbak One"/>
                <a:sym typeface="Bakbak One"/>
              </a:rPr>
              <a:t>Post-Tariff (09/02 to 13/05)</a:t>
            </a:r>
            <a:endParaRPr i="0" sz="2000" cap="none" strike="noStrike">
              <a:solidFill>
                <a:schemeClr val="dk1"/>
              </a:solidFill>
              <a:latin typeface="Bakbak One"/>
              <a:ea typeface="Bakbak One"/>
              <a:cs typeface="Bakbak One"/>
              <a:sym typeface="Bakbak One"/>
            </a:endParaRPr>
          </a:p>
        </p:txBody>
      </p:sp>
      <p:graphicFrame>
        <p:nvGraphicFramePr>
          <p:cNvPr id="2215" name="Google Shape;2215;p8"/>
          <p:cNvGraphicFramePr/>
          <p:nvPr/>
        </p:nvGraphicFramePr>
        <p:xfrm>
          <a:off x="4572000" y="1441613"/>
          <a:ext cx="3000000" cy="3000000"/>
        </p:xfrm>
        <a:graphic>
          <a:graphicData uri="http://schemas.openxmlformats.org/drawingml/2006/table">
            <a:tbl>
              <a:tblPr>
                <a:noFill/>
                <a:tableStyleId>{B62D5466-4C29-4435-8A31-2A00D7FB605A}</a:tableStyleId>
              </a:tblPr>
              <a:tblGrid>
                <a:gridCol w="1035550"/>
                <a:gridCol w="1303475"/>
                <a:gridCol w="1422525"/>
              </a:tblGrid>
              <a:tr h="292000">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Coin</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Profit</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Win Rate</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725">
                <a:tc>
                  <a:txBody>
                    <a:bodyPr/>
                    <a:lstStyle/>
                    <a:p>
                      <a:pPr indent="0" lvl="0" marL="0" rtl="0" algn="l">
                        <a:spcBef>
                          <a:spcPts val="0"/>
                        </a:spcBef>
                        <a:spcAft>
                          <a:spcPts val="0"/>
                        </a:spcAft>
                        <a:buNone/>
                      </a:pPr>
                      <a:r>
                        <a:rPr lang="en-SG" sz="1200">
                          <a:latin typeface="Asap"/>
                          <a:ea typeface="Asap"/>
                          <a:cs typeface="Asap"/>
                          <a:sym typeface="Asap"/>
                        </a:rPr>
                        <a:t>ETH</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+2416.86</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85.7%</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725">
                <a:tc>
                  <a:txBody>
                    <a:bodyPr/>
                    <a:lstStyle/>
                    <a:p>
                      <a:pPr indent="0" lvl="0" marL="0" rtl="0" algn="l">
                        <a:spcBef>
                          <a:spcPts val="0"/>
                        </a:spcBef>
                        <a:spcAft>
                          <a:spcPts val="0"/>
                        </a:spcAft>
                        <a:buNone/>
                      </a:pPr>
                      <a:r>
                        <a:rPr lang="en-SG" sz="1200">
                          <a:latin typeface="Asap"/>
                          <a:ea typeface="Asap"/>
                          <a:cs typeface="Asap"/>
                          <a:sym typeface="Asap"/>
                        </a:rPr>
                        <a:t>LINK</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+2655.51</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46.2%</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725">
                <a:tc>
                  <a:txBody>
                    <a:bodyPr/>
                    <a:lstStyle/>
                    <a:p>
                      <a:pPr indent="0" lvl="0" marL="0" rtl="0" algn="l">
                        <a:spcBef>
                          <a:spcPts val="0"/>
                        </a:spcBef>
                        <a:spcAft>
                          <a:spcPts val="0"/>
                        </a:spcAft>
                        <a:buNone/>
                      </a:pPr>
                      <a:r>
                        <a:rPr lang="en-SG" sz="1200">
                          <a:latin typeface="Asap"/>
                          <a:ea typeface="Asap"/>
                          <a:cs typeface="Asap"/>
                          <a:sym typeface="Asap"/>
                        </a:rPr>
                        <a:t>ARB</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+1536.40</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62.5%</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0725">
                <a:tc>
                  <a:txBody>
                    <a:bodyPr/>
                    <a:lstStyle/>
                    <a:p>
                      <a:pPr indent="0" lvl="0" marL="0" rtl="0" algn="l">
                        <a:spcBef>
                          <a:spcPts val="0"/>
                        </a:spcBef>
                        <a:spcAft>
                          <a:spcPts val="0"/>
                        </a:spcAft>
                        <a:buNone/>
                      </a:pPr>
                      <a:r>
                        <a:rPr lang="en-SG" sz="1200">
                          <a:latin typeface="Asap"/>
                          <a:ea typeface="Asap"/>
                          <a:cs typeface="Asap"/>
                          <a:sym typeface="Asap"/>
                        </a:rPr>
                        <a:t>DOGE</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+2704.54</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35.5%</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05400">
                <a:tc>
                  <a:txBody>
                    <a:bodyPr/>
                    <a:lstStyle/>
                    <a:p>
                      <a:pPr indent="0" lvl="0" marL="0" rtl="0" algn="l">
                        <a:spcBef>
                          <a:spcPts val="0"/>
                        </a:spcBef>
                        <a:spcAft>
                          <a:spcPts val="0"/>
                        </a:spcAft>
                        <a:buNone/>
                      </a:pPr>
                      <a:r>
                        <a:rPr lang="en-SG" sz="1200">
                          <a:latin typeface="Asap"/>
                          <a:ea typeface="Asap"/>
                          <a:cs typeface="Asap"/>
                          <a:sym typeface="Asap"/>
                        </a:rPr>
                        <a:t>✅ Total PnL</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latin typeface="Asap"/>
                          <a:ea typeface="Asap"/>
                          <a:cs typeface="Asap"/>
                          <a:sym typeface="Asap"/>
                        </a:rPr>
                        <a:t>+9313.31</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Avg Win Rate ~57.5%</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216" name="Google Shape;2216;p8"/>
          <p:cNvGraphicFramePr/>
          <p:nvPr/>
        </p:nvGraphicFramePr>
        <p:xfrm>
          <a:off x="519500" y="1370700"/>
          <a:ext cx="3000000" cy="3000000"/>
        </p:xfrm>
        <a:graphic>
          <a:graphicData uri="http://schemas.openxmlformats.org/drawingml/2006/table">
            <a:tbl>
              <a:tblPr>
                <a:noFill/>
                <a:tableStyleId>{B62D5466-4C29-4435-8A31-2A00D7FB605A}</a:tableStyleId>
              </a:tblPr>
              <a:tblGrid>
                <a:gridCol w="1058725"/>
                <a:gridCol w="1544750"/>
                <a:gridCol w="1158075"/>
              </a:tblGrid>
              <a:tr h="386775">
                <a:tc>
                  <a:txBody>
                    <a:bodyPr/>
                    <a:lstStyle/>
                    <a:p>
                      <a:pPr indent="0" lvl="0" marL="0" rtl="0" algn="ctr">
                        <a:lnSpc>
                          <a:spcPct val="115000"/>
                        </a:lnSpc>
                        <a:spcBef>
                          <a:spcPts val="0"/>
                        </a:spcBef>
                        <a:spcAft>
                          <a:spcPts val="0"/>
                        </a:spcAft>
                        <a:buNone/>
                      </a:pPr>
                      <a:r>
                        <a:rPr b="1" lang="en-SG" sz="1000">
                          <a:latin typeface="Asap"/>
                          <a:ea typeface="Asap"/>
                          <a:cs typeface="Asap"/>
                          <a:sym typeface="Asap"/>
                        </a:rPr>
                        <a:t>Coin</a:t>
                      </a:r>
                      <a:endParaRPr b="1"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000">
                          <a:latin typeface="Asap"/>
                          <a:ea typeface="Asap"/>
                          <a:cs typeface="Asap"/>
                          <a:sym typeface="Asap"/>
                        </a:rPr>
                        <a:t>Profit</a:t>
                      </a:r>
                      <a:endParaRPr b="1"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000">
                          <a:latin typeface="Asap"/>
                          <a:ea typeface="Asap"/>
                          <a:cs typeface="Asap"/>
                          <a:sym typeface="Asap"/>
                        </a:rPr>
                        <a:t>Win Rate</a:t>
                      </a:r>
                      <a:endParaRPr b="1"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775">
                <a:tc>
                  <a:txBody>
                    <a:bodyPr/>
                    <a:lstStyle/>
                    <a:p>
                      <a:pPr indent="0" lvl="0" marL="0" rtl="0" algn="l">
                        <a:spcBef>
                          <a:spcPts val="0"/>
                        </a:spcBef>
                        <a:spcAft>
                          <a:spcPts val="0"/>
                        </a:spcAft>
                        <a:buNone/>
                      </a:pPr>
                      <a:r>
                        <a:rPr lang="en-SG" sz="1000">
                          <a:latin typeface="Asap"/>
                          <a:ea typeface="Asap"/>
                          <a:cs typeface="Asap"/>
                          <a:sym typeface="Asap"/>
                        </a:rPr>
                        <a:t>ETH</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+89.83</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38</a:t>
                      </a:r>
                      <a:r>
                        <a:rPr lang="en-SG" sz="1000">
                          <a:latin typeface="Asap"/>
                          <a:ea typeface="Asap"/>
                          <a:cs typeface="Asap"/>
                          <a:sym typeface="Asap"/>
                        </a:rPr>
                        <a:t>.1%</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775">
                <a:tc>
                  <a:txBody>
                    <a:bodyPr/>
                    <a:lstStyle/>
                    <a:p>
                      <a:pPr indent="0" lvl="0" marL="0" rtl="0" algn="l">
                        <a:spcBef>
                          <a:spcPts val="0"/>
                        </a:spcBef>
                        <a:spcAft>
                          <a:spcPts val="0"/>
                        </a:spcAft>
                        <a:buNone/>
                      </a:pPr>
                      <a:r>
                        <a:rPr lang="en-SG" sz="1000">
                          <a:latin typeface="Asap"/>
                          <a:ea typeface="Asap"/>
                          <a:cs typeface="Asap"/>
                          <a:sym typeface="Asap"/>
                        </a:rPr>
                        <a:t>LINK</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+1445.82</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80.0%</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775">
                <a:tc>
                  <a:txBody>
                    <a:bodyPr/>
                    <a:lstStyle/>
                    <a:p>
                      <a:pPr indent="0" lvl="0" marL="0" rtl="0" algn="l">
                        <a:spcBef>
                          <a:spcPts val="0"/>
                        </a:spcBef>
                        <a:spcAft>
                          <a:spcPts val="0"/>
                        </a:spcAft>
                        <a:buNone/>
                      </a:pPr>
                      <a:r>
                        <a:rPr lang="en-SG" sz="1000">
                          <a:latin typeface="Asap"/>
                          <a:ea typeface="Asap"/>
                          <a:cs typeface="Asap"/>
                          <a:sym typeface="Asap"/>
                        </a:rPr>
                        <a:t>ARB</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+13.22</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50.0%</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775">
                <a:tc>
                  <a:txBody>
                    <a:bodyPr/>
                    <a:lstStyle/>
                    <a:p>
                      <a:pPr indent="0" lvl="0" marL="0" rtl="0" algn="l">
                        <a:spcBef>
                          <a:spcPts val="0"/>
                        </a:spcBef>
                        <a:spcAft>
                          <a:spcPts val="0"/>
                        </a:spcAft>
                        <a:buNone/>
                      </a:pPr>
                      <a:r>
                        <a:rPr lang="en-SG" sz="1000">
                          <a:latin typeface="Asap"/>
                          <a:ea typeface="Asap"/>
                          <a:cs typeface="Asap"/>
                          <a:sym typeface="Asap"/>
                        </a:rPr>
                        <a:t>DOGE</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+728.62</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20.0%</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9550">
                <a:tc>
                  <a:txBody>
                    <a:bodyPr/>
                    <a:lstStyle/>
                    <a:p>
                      <a:pPr indent="0" lvl="0" marL="0" rtl="0" algn="l">
                        <a:spcBef>
                          <a:spcPts val="0"/>
                        </a:spcBef>
                        <a:spcAft>
                          <a:spcPts val="0"/>
                        </a:spcAft>
                        <a:buNone/>
                      </a:pPr>
                      <a:r>
                        <a:rPr lang="en-SG" sz="1200">
                          <a:latin typeface="Asap"/>
                          <a:ea typeface="Asap"/>
                          <a:cs typeface="Asap"/>
                          <a:sym typeface="Asap"/>
                        </a:rPr>
                        <a:t>✅</a:t>
                      </a:r>
                      <a:r>
                        <a:rPr lang="en-SG" sz="1000">
                          <a:latin typeface="Asap"/>
                          <a:ea typeface="Asap"/>
                          <a:cs typeface="Asap"/>
                          <a:sym typeface="Asap"/>
                        </a:rPr>
                        <a:t>Total PnL</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000">
                          <a:latin typeface="Asap"/>
                          <a:ea typeface="Asap"/>
                          <a:cs typeface="Asap"/>
                          <a:sym typeface="Asap"/>
                        </a:rPr>
                        <a:t>+2277.49</a:t>
                      </a:r>
                      <a:endParaRPr b="1"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000">
                          <a:latin typeface="Asap"/>
                          <a:ea typeface="Asap"/>
                          <a:cs typeface="Asap"/>
                          <a:sym typeface="Asap"/>
                        </a:rPr>
                        <a:t>Avg Win Rate ~47.0%</a:t>
                      </a:r>
                      <a:endParaRPr sz="10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17" name="Google Shape;2217;p8"/>
          <p:cNvSpPr/>
          <p:nvPr/>
        </p:nvSpPr>
        <p:spPr>
          <a:xfrm>
            <a:off x="3130900" y="3954650"/>
            <a:ext cx="2014200" cy="476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Total Profit: </a:t>
            </a:r>
            <a:endParaRPr b="1" sz="1300">
              <a:solidFill>
                <a:schemeClr val="accent6"/>
              </a:solidFill>
              <a:latin typeface="Asap"/>
              <a:ea typeface="Asap"/>
              <a:cs typeface="Asap"/>
              <a:sym typeface="Asap"/>
            </a:endParaRPr>
          </a:p>
          <a:p>
            <a:pPr indent="0" lvl="0" marL="0" rtl="0" algn="ctr">
              <a:spcBef>
                <a:spcPts val="0"/>
              </a:spcBef>
              <a:spcAft>
                <a:spcPts val="0"/>
              </a:spcAft>
              <a:buNone/>
            </a:pPr>
            <a:r>
              <a:rPr b="1" lang="en-SG" sz="1300">
                <a:solidFill>
                  <a:schemeClr val="accent6"/>
                </a:solidFill>
                <a:latin typeface="Asap"/>
                <a:ea typeface="Asap"/>
                <a:cs typeface="Asap"/>
                <a:sym typeface="Asap"/>
              </a:rPr>
              <a:t>$11, 590</a:t>
            </a:r>
            <a:r>
              <a:rPr b="1" lang="en-SG">
                <a:solidFill>
                  <a:schemeClr val="dk2"/>
                </a:solidFill>
                <a:latin typeface="Asap"/>
                <a:ea typeface="Asap"/>
                <a:cs typeface="Asap"/>
                <a:sym typeface="Asap"/>
              </a:rPr>
              <a:t>.8</a:t>
            </a:r>
            <a:endParaRPr b="1">
              <a:solidFill>
                <a:schemeClr val="dk2"/>
              </a:solidFill>
              <a:latin typeface="Asap"/>
              <a:ea typeface="Asap"/>
              <a:cs typeface="Asap"/>
              <a:sym typeface="Asap"/>
            </a:endParaRPr>
          </a:p>
        </p:txBody>
      </p:sp>
      <p:sp>
        <p:nvSpPr>
          <p:cNvPr id="2218" name="Google Shape;2218;p8"/>
          <p:cNvSpPr/>
          <p:nvPr/>
        </p:nvSpPr>
        <p:spPr>
          <a:xfrm>
            <a:off x="1033250" y="3954650"/>
            <a:ext cx="2014200" cy="476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Total Capital: </a:t>
            </a:r>
            <a:endParaRPr b="1" sz="1300">
              <a:solidFill>
                <a:schemeClr val="accent6"/>
              </a:solidFill>
              <a:latin typeface="Asap"/>
              <a:ea typeface="Asap"/>
              <a:cs typeface="Asap"/>
              <a:sym typeface="Asap"/>
            </a:endParaRPr>
          </a:p>
          <a:p>
            <a:pPr indent="0" lvl="0" marL="0" rtl="0" algn="ctr">
              <a:spcBef>
                <a:spcPts val="0"/>
              </a:spcBef>
              <a:spcAft>
                <a:spcPts val="0"/>
              </a:spcAft>
              <a:buNone/>
            </a:pPr>
            <a:r>
              <a:rPr b="1" lang="en-SG" sz="1300">
                <a:solidFill>
                  <a:schemeClr val="accent6"/>
                </a:solidFill>
                <a:latin typeface="Asap"/>
                <a:ea typeface="Asap"/>
                <a:cs typeface="Asap"/>
                <a:sym typeface="Asap"/>
              </a:rPr>
              <a:t>$40,000</a:t>
            </a:r>
            <a:r>
              <a:rPr b="1" lang="en-SG" sz="1300">
                <a:solidFill>
                  <a:schemeClr val="dk2"/>
                </a:solidFill>
                <a:latin typeface="Asap"/>
                <a:ea typeface="Asap"/>
                <a:cs typeface="Asap"/>
                <a:sym typeface="Asap"/>
              </a:rPr>
              <a:t>.8</a:t>
            </a:r>
            <a:endParaRPr b="1" sz="1300">
              <a:solidFill>
                <a:schemeClr val="dk2"/>
              </a:solidFill>
              <a:latin typeface="Asap"/>
              <a:ea typeface="Asap"/>
              <a:cs typeface="Asap"/>
              <a:sym typeface="Asap"/>
            </a:endParaRPr>
          </a:p>
        </p:txBody>
      </p:sp>
      <p:sp>
        <p:nvSpPr>
          <p:cNvPr id="2219" name="Google Shape;2219;p8"/>
          <p:cNvSpPr/>
          <p:nvPr/>
        </p:nvSpPr>
        <p:spPr>
          <a:xfrm>
            <a:off x="5282125" y="3954650"/>
            <a:ext cx="2745000" cy="476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200">
                <a:solidFill>
                  <a:schemeClr val="accent6"/>
                </a:solidFill>
                <a:latin typeface="Asap"/>
                <a:ea typeface="Asap"/>
                <a:cs typeface="Asap"/>
                <a:sym typeface="Asap"/>
              </a:rPr>
              <a:t>Total Gain over ~2.5 months: </a:t>
            </a:r>
            <a:endParaRPr b="1" sz="1200">
              <a:solidFill>
                <a:schemeClr val="accent6"/>
              </a:solidFill>
              <a:latin typeface="Asap"/>
              <a:ea typeface="Asap"/>
              <a:cs typeface="Asap"/>
              <a:sym typeface="Asap"/>
            </a:endParaRPr>
          </a:p>
          <a:p>
            <a:pPr indent="0" lvl="0" marL="0" rtl="0" algn="ctr">
              <a:spcBef>
                <a:spcPts val="0"/>
              </a:spcBef>
              <a:spcAft>
                <a:spcPts val="0"/>
              </a:spcAft>
              <a:buNone/>
            </a:pPr>
            <a:r>
              <a:rPr b="1" lang="en-SG" sz="1200">
                <a:solidFill>
                  <a:schemeClr val="accent6"/>
                </a:solidFill>
                <a:latin typeface="Asap"/>
                <a:ea typeface="Asap"/>
                <a:cs typeface="Asap"/>
                <a:sym typeface="Asap"/>
              </a:rPr>
              <a:t>28.98%</a:t>
            </a:r>
            <a:r>
              <a:rPr b="1" lang="en-SG" sz="1200">
                <a:solidFill>
                  <a:schemeClr val="dk2"/>
                </a:solidFill>
                <a:latin typeface="Asap"/>
                <a:ea typeface="Asap"/>
                <a:cs typeface="Asap"/>
                <a:sym typeface="Asap"/>
              </a:rPr>
              <a:t>.8</a:t>
            </a:r>
            <a:endParaRPr b="1" sz="1200">
              <a:solidFill>
                <a:schemeClr val="dk2"/>
              </a:solidFill>
              <a:latin typeface="Asap"/>
              <a:ea typeface="Asap"/>
              <a:cs typeface="Asap"/>
              <a:sym typeface="Asap"/>
            </a:endParaRPr>
          </a:p>
        </p:txBody>
      </p:sp>
      <p:sp>
        <p:nvSpPr>
          <p:cNvPr id="2220" name="Google Shape;2220;p8"/>
          <p:cNvSpPr/>
          <p:nvPr/>
        </p:nvSpPr>
        <p:spPr>
          <a:xfrm>
            <a:off x="5282125" y="4551575"/>
            <a:ext cx="27450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100">
                <a:solidFill>
                  <a:schemeClr val="accent6"/>
                </a:solidFill>
                <a:latin typeface="Asap"/>
                <a:ea typeface="Asap"/>
                <a:cs typeface="Asap"/>
                <a:sym typeface="Asap"/>
              </a:rPr>
              <a:t>Adjusted </a:t>
            </a:r>
            <a:r>
              <a:rPr b="1" lang="en-SG" sz="1100">
                <a:solidFill>
                  <a:schemeClr val="accent6"/>
                </a:solidFill>
                <a:latin typeface="Asap"/>
                <a:ea typeface="Asap"/>
                <a:cs typeface="Asap"/>
                <a:sym typeface="Asap"/>
              </a:rPr>
              <a:t>Total Gain over ~2.5 months: </a:t>
            </a:r>
            <a:endParaRPr b="1" sz="1100">
              <a:solidFill>
                <a:schemeClr val="accent6"/>
              </a:solidFill>
              <a:latin typeface="Asap"/>
              <a:ea typeface="Asap"/>
              <a:cs typeface="Asap"/>
              <a:sym typeface="Asap"/>
            </a:endParaRPr>
          </a:p>
          <a:p>
            <a:pPr indent="0" lvl="0" marL="0" rtl="0" algn="ctr">
              <a:spcBef>
                <a:spcPts val="0"/>
              </a:spcBef>
              <a:spcAft>
                <a:spcPts val="0"/>
              </a:spcAft>
              <a:buNone/>
            </a:pPr>
            <a:r>
              <a:rPr b="1" lang="en-SG" sz="1100">
                <a:solidFill>
                  <a:schemeClr val="accent6"/>
                </a:solidFill>
                <a:latin typeface="Asap"/>
                <a:ea typeface="Asap"/>
                <a:cs typeface="Asap"/>
                <a:sym typeface="Asap"/>
              </a:rPr>
              <a:t>23.18%</a:t>
            </a:r>
            <a:endParaRPr b="1" sz="1100">
              <a:solidFill>
                <a:schemeClr val="dk2"/>
              </a:solidFill>
              <a:latin typeface="Asap"/>
              <a:ea typeface="Asap"/>
              <a:cs typeface="Asap"/>
              <a:sym typeface="Asap"/>
            </a:endParaRPr>
          </a:p>
        </p:txBody>
      </p:sp>
      <p:sp>
        <p:nvSpPr>
          <p:cNvPr id="2221" name="Google Shape;2221;p8"/>
          <p:cNvSpPr/>
          <p:nvPr/>
        </p:nvSpPr>
        <p:spPr>
          <a:xfrm>
            <a:off x="3168025" y="4551575"/>
            <a:ext cx="20142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Adjusted </a:t>
            </a:r>
            <a:r>
              <a:rPr b="1" lang="en-SG" sz="1300">
                <a:solidFill>
                  <a:schemeClr val="accent6"/>
                </a:solidFill>
                <a:latin typeface="Asap"/>
                <a:ea typeface="Asap"/>
                <a:cs typeface="Asap"/>
                <a:sym typeface="Asap"/>
              </a:rPr>
              <a:t>Total Profit: </a:t>
            </a:r>
            <a:endParaRPr b="1" sz="1300">
              <a:solidFill>
                <a:schemeClr val="accent6"/>
              </a:solidFill>
              <a:latin typeface="Asap"/>
              <a:ea typeface="Asap"/>
              <a:cs typeface="Asap"/>
              <a:sym typeface="Asap"/>
            </a:endParaRPr>
          </a:p>
          <a:p>
            <a:pPr indent="0" lvl="0" marL="0" rtl="0" algn="ctr">
              <a:spcBef>
                <a:spcPts val="0"/>
              </a:spcBef>
              <a:spcAft>
                <a:spcPts val="0"/>
              </a:spcAft>
              <a:buNone/>
            </a:pPr>
            <a:r>
              <a:rPr b="1" lang="en-SG" sz="1300">
                <a:solidFill>
                  <a:schemeClr val="accent6"/>
                </a:solidFill>
                <a:latin typeface="Asap"/>
                <a:ea typeface="Asap"/>
                <a:cs typeface="Asap"/>
                <a:sym typeface="Asap"/>
              </a:rPr>
              <a:t>$9, 270</a:t>
            </a:r>
            <a:endParaRPr b="1">
              <a:solidFill>
                <a:schemeClr val="lt1"/>
              </a:solidFill>
              <a:latin typeface="Asap"/>
              <a:ea typeface="Asap"/>
              <a:cs typeface="Asap"/>
              <a:sym typeface="Asap"/>
            </a:endParaRPr>
          </a:p>
        </p:txBody>
      </p:sp>
      <p:sp>
        <p:nvSpPr>
          <p:cNvPr id="2222" name="Google Shape;2222;p8"/>
          <p:cNvSpPr/>
          <p:nvPr/>
        </p:nvSpPr>
        <p:spPr>
          <a:xfrm>
            <a:off x="1053925" y="4551575"/>
            <a:ext cx="20142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SG" sz="1300">
                <a:solidFill>
                  <a:schemeClr val="accent6"/>
                </a:solidFill>
                <a:latin typeface="Asap"/>
                <a:ea typeface="Asap"/>
                <a:cs typeface="Asap"/>
                <a:sym typeface="Asap"/>
              </a:rPr>
              <a:t>Minus 20% from Profit to account for slippage</a:t>
            </a:r>
            <a:endParaRPr b="1" sz="1300">
              <a:solidFill>
                <a:schemeClr val="dk2"/>
              </a:solidFill>
              <a:latin typeface="Asap"/>
              <a:ea typeface="Asap"/>
              <a:cs typeface="Asap"/>
              <a:sym typeface="Asap"/>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g3576db31472_0_821"/>
          <p:cNvSpPr txBox="1"/>
          <p:nvPr>
            <p:ph type="title"/>
          </p:nvPr>
        </p:nvSpPr>
        <p:spPr>
          <a:xfrm>
            <a:off x="3169667" y="445025"/>
            <a:ext cx="564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SG" sz="2800">
                <a:solidFill>
                  <a:schemeClr val="dk2"/>
                </a:solidFill>
              </a:rPr>
              <a:t>LIMITATIONS</a:t>
            </a:r>
            <a:endParaRPr sz="2800">
              <a:solidFill>
                <a:schemeClr val="dk2"/>
              </a:solidFill>
            </a:endParaRPr>
          </a:p>
        </p:txBody>
      </p:sp>
      <p:sp>
        <p:nvSpPr>
          <p:cNvPr id="2228" name="Google Shape;2228;g3576db31472_0_821"/>
          <p:cNvSpPr txBox="1"/>
          <p:nvPr/>
        </p:nvSpPr>
        <p:spPr>
          <a:xfrm>
            <a:off x="4212703" y="2171601"/>
            <a:ext cx="30030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sap"/>
              <a:ea typeface="Asap"/>
              <a:cs typeface="Asap"/>
              <a:sym typeface="Asap"/>
            </a:endParaRPr>
          </a:p>
        </p:txBody>
      </p:sp>
      <p:sp>
        <p:nvSpPr>
          <p:cNvPr id="2229" name="Google Shape;2229;g3576db31472_0_821"/>
          <p:cNvSpPr txBox="1"/>
          <p:nvPr/>
        </p:nvSpPr>
        <p:spPr>
          <a:xfrm>
            <a:off x="3169675" y="976550"/>
            <a:ext cx="5347800" cy="18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u="sng">
              <a:solidFill>
                <a:schemeClr val="dk1"/>
              </a:solidFill>
              <a:latin typeface="Asap"/>
              <a:ea typeface="Asap"/>
              <a:cs typeface="Asap"/>
              <a:sym typeface="Asap"/>
            </a:endParaRPr>
          </a:p>
          <a:p>
            <a:pPr indent="0" lvl="0" marL="0" marR="0" rtl="0" algn="l">
              <a:lnSpc>
                <a:spcPct val="100000"/>
              </a:lnSpc>
              <a:spcBef>
                <a:spcPts val="0"/>
              </a:spcBef>
              <a:spcAft>
                <a:spcPts val="0"/>
              </a:spcAft>
              <a:buClr>
                <a:srgbClr val="000000"/>
              </a:buClr>
              <a:buSzPts val="1400"/>
              <a:buFont typeface="Arial"/>
              <a:buNone/>
            </a:pPr>
            <a:r>
              <a:rPr lang="en-SG" u="sng">
                <a:solidFill>
                  <a:schemeClr val="dk1"/>
                </a:solidFill>
                <a:latin typeface="Asap"/>
                <a:ea typeface="Asap"/>
                <a:cs typeface="Asap"/>
                <a:sym typeface="Asap"/>
              </a:rPr>
              <a:t>Limited to Spot Trading</a:t>
            </a:r>
            <a:endParaRPr u="sng">
              <a:solidFill>
                <a:schemeClr val="dk1"/>
              </a:solidFill>
              <a:latin typeface="Asap"/>
              <a:ea typeface="Asap"/>
              <a:cs typeface="Asap"/>
              <a:sym typeface="Asap"/>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Asap"/>
              <a:ea typeface="Asap"/>
              <a:cs typeface="Asap"/>
              <a:sym typeface="Asap"/>
            </a:endParaRPr>
          </a:p>
          <a:p>
            <a:pPr indent="0" lvl="0" marL="0" marR="0" rtl="0" algn="l">
              <a:lnSpc>
                <a:spcPct val="100000"/>
              </a:lnSpc>
              <a:spcBef>
                <a:spcPts val="0"/>
              </a:spcBef>
              <a:spcAft>
                <a:spcPts val="0"/>
              </a:spcAft>
              <a:buClr>
                <a:srgbClr val="000000"/>
              </a:buClr>
              <a:buSzPts val="1400"/>
              <a:buFont typeface="Arial"/>
              <a:buNone/>
            </a:pPr>
            <a:r>
              <a:rPr lang="en-SG">
                <a:solidFill>
                  <a:schemeClr val="dk1"/>
                </a:solidFill>
                <a:latin typeface="Asap"/>
                <a:ea typeface="Asap"/>
                <a:cs typeface="Asap"/>
                <a:sym typeface="Asap"/>
              </a:rPr>
              <a:t>As a result, during bearish market periods – such as the Trump tariff downward trend 2nd April to 9th April, the system could only cut losses using stop-loss logic, but could not generate profit through short selling</a:t>
            </a:r>
            <a:endParaRPr>
              <a:solidFill>
                <a:schemeClr val="dk1"/>
              </a:solidFill>
              <a:latin typeface="Asap"/>
              <a:ea typeface="Asap"/>
              <a:cs typeface="Asap"/>
              <a:sym typeface="Asap"/>
            </a:endParaRPr>
          </a:p>
        </p:txBody>
      </p:sp>
      <p:sp>
        <p:nvSpPr>
          <p:cNvPr id="2230" name="Google Shape;2230;g3576db31472_0_821"/>
          <p:cNvSpPr txBox="1"/>
          <p:nvPr/>
        </p:nvSpPr>
        <p:spPr>
          <a:xfrm>
            <a:off x="3169675" y="2778050"/>
            <a:ext cx="534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u="sng">
                <a:solidFill>
                  <a:schemeClr val="dk1"/>
                </a:solidFill>
                <a:latin typeface="Asap"/>
                <a:ea typeface="Asap"/>
                <a:cs typeface="Asap"/>
                <a:sym typeface="Asap"/>
              </a:rPr>
              <a:t>Paper trading only</a:t>
            </a:r>
            <a:endParaRPr u="sng">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a:p>
            <a:pPr indent="0" lvl="0" marL="0" rtl="0" algn="l">
              <a:spcBef>
                <a:spcPts val="0"/>
              </a:spcBef>
              <a:spcAft>
                <a:spcPts val="0"/>
              </a:spcAft>
              <a:buNone/>
            </a:pPr>
            <a:r>
              <a:rPr lang="en-SG">
                <a:solidFill>
                  <a:schemeClr val="dk1"/>
                </a:solidFill>
                <a:latin typeface="Asap"/>
                <a:ea typeface="Asap"/>
                <a:cs typeface="Asap"/>
                <a:sym typeface="Asap"/>
              </a:rPr>
              <a:t>No real capital is at risk. Execution accuracy does not account for real-world slippage, latency or liquidity issues. Profit and losses are therefore idealized.</a:t>
            </a:r>
            <a:endParaRPr/>
          </a:p>
        </p:txBody>
      </p:sp>
      <p:pic>
        <p:nvPicPr>
          <p:cNvPr descr="How to Create a Crypto Trading Bot?" id="2231" name="Google Shape;2231;g3576db31472_0_821"/>
          <p:cNvPicPr preferRelativeResize="0"/>
          <p:nvPr/>
        </p:nvPicPr>
        <p:blipFill rotWithShape="1">
          <a:blip r:embed="rId3">
            <a:alphaModFix amt="80000"/>
          </a:blip>
          <a:srcRect b="0" l="59223" r="0" t="0"/>
          <a:stretch/>
        </p:blipFill>
        <p:spPr>
          <a:xfrm>
            <a:off x="391525" y="405325"/>
            <a:ext cx="2718601" cy="4440500"/>
          </a:xfrm>
          <a:prstGeom prst="rect">
            <a:avLst/>
          </a:prstGeom>
          <a:no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g3576db31472_0_248"/>
          <p:cNvSpPr txBox="1"/>
          <p:nvPr>
            <p:ph type="title"/>
          </p:nvPr>
        </p:nvSpPr>
        <p:spPr>
          <a:xfrm>
            <a:off x="3317267" y="464875"/>
            <a:ext cx="564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SG">
                <a:solidFill>
                  <a:schemeClr val="dk2"/>
                </a:solidFill>
              </a:rPr>
              <a:t>FUTURE WORK</a:t>
            </a:r>
            <a:endParaRPr>
              <a:solidFill>
                <a:schemeClr val="dk2"/>
              </a:solidFill>
            </a:endParaRPr>
          </a:p>
        </p:txBody>
      </p:sp>
      <p:sp>
        <p:nvSpPr>
          <p:cNvPr id="2237" name="Google Shape;2237;g3576db31472_0_248"/>
          <p:cNvSpPr txBox="1"/>
          <p:nvPr/>
        </p:nvSpPr>
        <p:spPr>
          <a:xfrm>
            <a:off x="4002500" y="953250"/>
            <a:ext cx="3392400" cy="126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Asap"/>
              <a:ea typeface="Asap"/>
              <a:cs typeface="Asap"/>
              <a:sym typeface="Asap"/>
            </a:endParaRPr>
          </a:p>
          <a:p>
            <a:pPr indent="0" lvl="0" marL="0" marR="0" rtl="0" algn="l">
              <a:lnSpc>
                <a:spcPct val="100000"/>
              </a:lnSpc>
              <a:spcBef>
                <a:spcPts val="0"/>
              </a:spcBef>
              <a:spcAft>
                <a:spcPts val="0"/>
              </a:spcAft>
              <a:buClr>
                <a:srgbClr val="000000"/>
              </a:buClr>
              <a:buSzPts val="1400"/>
              <a:buFont typeface="Arial"/>
              <a:buNone/>
            </a:pPr>
            <a:r>
              <a:rPr lang="en-SG">
                <a:solidFill>
                  <a:schemeClr val="dk1"/>
                </a:solidFill>
                <a:latin typeface="Asap"/>
                <a:ea typeface="Asap"/>
                <a:cs typeface="Asap"/>
                <a:sym typeface="Asap"/>
              </a:rPr>
              <a:t>Expand into Futures Trading, able to make significant gains even in downward trending markets but it is </a:t>
            </a:r>
            <a:r>
              <a:rPr lang="en-SG">
                <a:solidFill>
                  <a:schemeClr val="dk1"/>
                </a:solidFill>
                <a:latin typeface="Asap"/>
                <a:ea typeface="Asap"/>
                <a:cs typeface="Asap"/>
                <a:sym typeface="Asap"/>
              </a:rPr>
              <a:t>more</a:t>
            </a:r>
            <a:r>
              <a:rPr lang="en-SG">
                <a:solidFill>
                  <a:schemeClr val="dk1"/>
                </a:solidFill>
                <a:latin typeface="Asap"/>
                <a:ea typeface="Asap"/>
                <a:cs typeface="Asap"/>
                <a:sym typeface="Asap"/>
              </a:rPr>
              <a:t> risky</a:t>
            </a:r>
            <a:endParaRPr>
              <a:solidFill>
                <a:schemeClr val="dk1"/>
              </a:solidFill>
              <a:latin typeface="Asap"/>
              <a:ea typeface="Asap"/>
              <a:cs typeface="Asap"/>
              <a:sym typeface="Asap"/>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Asap"/>
              <a:ea typeface="Asap"/>
              <a:cs typeface="Asap"/>
              <a:sym typeface="Asap"/>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1"/>
              </a:solidFill>
              <a:latin typeface="Asap"/>
              <a:ea typeface="Asap"/>
              <a:cs typeface="Asap"/>
              <a:sym typeface="Asap"/>
            </a:endParaRPr>
          </a:p>
        </p:txBody>
      </p:sp>
      <p:grpSp>
        <p:nvGrpSpPr>
          <p:cNvPr id="2238" name="Google Shape;2238;g3576db31472_0_248"/>
          <p:cNvGrpSpPr/>
          <p:nvPr/>
        </p:nvGrpSpPr>
        <p:grpSpPr>
          <a:xfrm>
            <a:off x="3262741" y="1256016"/>
            <a:ext cx="680219" cy="658954"/>
            <a:chOff x="3950316" y="3820307"/>
            <a:chExt cx="369805" cy="353782"/>
          </a:xfrm>
        </p:grpSpPr>
        <p:sp>
          <p:nvSpPr>
            <p:cNvPr id="2239" name="Google Shape;2239;g3576db31472_0_248"/>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g3576db31472_0_248"/>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g3576db31472_0_248"/>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g3576db31472_0_248"/>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Currency Symbol PNG, Vector, PSD, and Clipart With Transparent Background  for Free Download | Pngtree" id="2243" name="Google Shape;2243;g3576db31472_0_248"/>
          <p:cNvPicPr preferRelativeResize="0"/>
          <p:nvPr/>
        </p:nvPicPr>
        <p:blipFill>
          <a:blip r:embed="rId3">
            <a:alphaModFix/>
          </a:blip>
          <a:stretch>
            <a:fillRect/>
          </a:stretch>
        </p:blipFill>
        <p:spPr>
          <a:xfrm>
            <a:off x="3110125" y="2217750"/>
            <a:ext cx="985450" cy="985450"/>
          </a:xfrm>
          <a:prstGeom prst="rect">
            <a:avLst/>
          </a:prstGeom>
          <a:noFill/>
          <a:ln>
            <a:noFill/>
          </a:ln>
        </p:spPr>
      </p:pic>
      <p:sp>
        <p:nvSpPr>
          <p:cNvPr id="2244" name="Google Shape;2244;g3576db31472_0_248"/>
          <p:cNvSpPr txBox="1"/>
          <p:nvPr/>
        </p:nvSpPr>
        <p:spPr>
          <a:xfrm>
            <a:off x="4095575" y="2371900"/>
            <a:ext cx="447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a:solidFill>
                  <a:schemeClr val="dk1"/>
                </a:solidFill>
                <a:latin typeface="Asap"/>
                <a:ea typeface="Asap"/>
                <a:cs typeface="Asap"/>
                <a:sym typeface="Asap"/>
              </a:rPr>
              <a:t>Integrate real money trading account via the Binance Spot or Futures API. This will enable testing of slippage and fee impact, psychological robustness of strategies under real capital pressure</a:t>
            </a:r>
            <a:endParaRPr>
              <a:solidFill>
                <a:schemeClr val="dk1"/>
              </a:solidFill>
              <a:latin typeface="Asap"/>
              <a:ea typeface="Asap"/>
              <a:cs typeface="Asap"/>
              <a:sym typeface="Asap"/>
            </a:endParaRPr>
          </a:p>
        </p:txBody>
      </p:sp>
      <p:pic>
        <p:nvPicPr>
          <p:cNvPr descr="How to Create a Crypto Trading Bot?" id="2245" name="Google Shape;2245;g3576db31472_0_248"/>
          <p:cNvPicPr preferRelativeResize="0"/>
          <p:nvPr/>
        </p:nvPicPr>
        <p:blipFill rotWithShape="1">
          <a:blip r:embed="rId4">
            <a:alphaModFix amt="80000"/>
          </a:blip>
          <a:srcRect b="0" l="59223" r="0" t="0"/>
          <a:stretch/>
        </p:blipFill>
        <p:spPr>
          <a:xfrm>
            <a:off x="391525" y="405325"/>
            <a:ext cx="2718601" cy="4440500"/>
          </a:xfrm>
          <a:prstGeom prst="rect">
            <a:avLst/>
          </a:prstGeom>
          <a:no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p9"/>
          <p:cNvSpPr txBox="1"/>
          <p:nvPr>
            <p:ph type="title"/>
          </p:nvPr>
        </p:nvSpPr>
        <p:spPr>
          <a:xfrm>
            <a:off x="3451892" y="454950"/>
            <a:ext cx="564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SG">
                <a:solidFill>
                  <a:schemeClr val="dk2"/>
                </a:solidFill>
              </a:rPr>
              <a:t>CONCLUSION</a:t>
            </a:r>
            <a:endParaRPr>
              <a:solidFill>
                <a:schemeClr val="dk2"/>
              </a:solidFill>
            </a:endParaRPr>
          </a:p>
        </p:txBody>
      </p:sp>
      <p:sp>
        <p:nvSpPr>
          <p:cNvPr id="2251" name="Google Shape;2251;p9"/>
          <p:cNvSpPr txBox="1"/>
          <p:nvPr/>
        </p:nvSpPr>
        <p:spPr>
          <a:xfrm>
            <a:off x="4212703" y="2171601"/>
            <a:ext cx="3002952" cy="6538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sap"/>
              <a:ea typeface="Asap"/>
              <a:cs typeface="Asap"/>
              <a:sym typeface="Asap"/>
            </a:endParaRPr>
          </a:p>
        </p:txBody>
      </p:sp>
      <p:sp>
        <p:nvSpPr>
          <p:cNvPr id="2252" name="Google Shape;2252;p9"/>
          <p:cNvSpPr txBox="1"/>
          <p:nvPr/>
        </p:nvSpPr>
        <p:spPr>
          <a:xfrm>
            <a:off x="3110125" y="1190600"/>
            <a:ext cx="5486700" cy="3016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Developed a multi-strategy crypto </a:t>
            </a:r>
            <a:r>
              <a:rPr lang="en-SG">
                <a:solidFill>
                  <a:schemeClr val="dk1"/>
                </a:solidFill>
                <a:latin typeface="Asap"/>
                <a:ea typeface="Asap"/>
                <a:cs typeface="Asap"/>
                <a:sym typeface="Asap"/>
              </a:rPr>
              <a:t>trading</a:t>
            </a:r>
            <a:r>
              <a:rPr lang="en-SG">
                <a:solidFill>
                  <a:schemeClr val="dk1"/>
                </a:solidFill>
                <a:latin typeface="Asap"/>
                <a:ea typeface="Asap"/>
                <a:cs typeface="Asap"/>
                <a:sym typeface="Asap"/>
              </a:rPr>
              <a:t> bot focused on ETH, LINK, DOGE and ARB</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Profitable Trading Bot:</a:t>
            </a:r>
            <a:r>
              <a:rPr b="1" lang="en-SG" sz="1600">
                <a:solidFill>
                  <a:schemeClr val="dk2"/>
                </a:solidFill>
                <a:latin typeface="Asap"/>
                <a:ea typeface="Asap"/>
                <a:cs typeface="Asap"/>
                <a:sym typeface="Asap"/>
              </a:rPr>
              <a:t> 23.18%</a:t>
            </a:r>
            <a:r>
              <a:rPr lang="en-SG">
                <a:solidFill>
                  <a:schemeClr val="dk1"/>
                </a:solidFill>
                <a:latin typeface="Asap"/>
                <a:ea typeface="Asap"/>
                <a:cs typeface="Asap"/>
                <a:sym typeface="Asap"/>
              </a:rPr>
              <a:t> ($9,270) gains in ~2.5 months.</a:t>
            </a:r>
            <a:endParaRPr>
              <a:solidFill>
                <a:schemeClr val="dk1"/>
              </a:solidFill>
              <a:latin typeface="Asap"/>
              <a:ea typeface="Asap"/>
              <a:cs typeface="Asap"/>
              <a:sym typeface="Asap"/>
            </a:endParaRPr>
          </a:p>
          <a:p>
            <a:pPr indent="0" lvl="0" marL="457200" rtl="0" algn="l">
              <a:spcBef>
                <a:spcPts val="0"/>
              </a:spcBef>
              <a:spcAft>
                <a:spcPts val="0"/>
              </a:spcAft>
              <a:buNone/>
            </a:pPr>
            <a:r>
              <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Integrated sentiment signals, technical indicators and whale alerts</a:t>
            </a:r>
            <a:endParaRPr>
              <a:solidFill>
                <a:schemeClr val="dk1"/>
              </a:solidFill>
              <a:latin typeface="Asap"/>
              <a:ea typeface="Asap"/>
              <a:cs typeface="Asap"/>
              <a:sym typeface="Asap"/>
            </a:endParaRPr>
          </a:p>
          <a:p>
            <a:pPr indent="0" lvl="0" marL="457200" rtl="0" algn="l">
              <a:spcBef>
                <a:spcPts val="0"/>
              </a:spcBef>
              <a:spcAft>
                <a:spcPts val="0"/>
              </a:spcAft>
              <a:buNone/>
            </a:pPr>
            <a:r>
              <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Backtested more than 100 combinations of strategies across different market phases.</a:t>
            </a:r>
            <a:endParaRPr>
              <a:solidFill>
                <a:schemeClr val="dk1"/>
              </a:solidFill>
              <a:latin typeface="Asap"/>
              <a:ea typeface="Asap"/>
              <a:cs typeface="Asap"/>
              <a:sym typeface="Asap"/>
            </a:endParaRPr>
          </a:p>
          <a:p>
            <a:pPr indent="0" lvl="0" marL="457200" rtl="0" algn="l">
              <a:spcBef>
                <a:spcPts val="0"/>
              </a:spcBef>
              <a:spcAft>
                <a:spcPts val="0"/>
              </a:spcAft>
              <a:buNone/>
            </a:pPr>
            <a:r>
              <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Deployed bots 24/7 using paper trading on spot markets with real-time monitoring via Telegram bot.</a:t>
            </a:r>
            <a:endParaRPr>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p:txBody>
      </p:sp>
      <p:pic>
        <p:nvPicPr>
          <p:cNvPr descr="How to Create a Crypto Trading Bot?" id="2253" name="Google Shape;2253;p9"/>
          <p:cNvPicPr preferRelativeResize="0"/>
          <p:nvPr/>
        </p:nvPicPr>
        <p:blipFill rotWithShape="1">
          <a:blip r:embed="rId3">
            <a:alphaModFix amt="80000"/>
          </a:blip>
          <a:srcRect b="0" l="59223" r="0" t="0"/>
          <a:stretch/>
        </p:blipFill>
        <p:spPr>
          <a:xfrm>
            <a:off x="391525" y="405325"/>
            <a:ext cx="2718601" cy="4440500"/>
          </a:xfrm>
          <a:prstGeom prst="rect">
            <a:avLst/>
          </a:prstGeom>
          <a:no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pic>
        <p:nvPicPr>
          <p:cNvPr descr="Wave Background Images - Free Download on Freepik" id="2258" name="Google Shape;2258;g357b9ebeae0_1_4"/>
          <p:cNvPicPr preferRelativeResize="0"/>
          <p:nvPr/>
        </p:nvPicPr>
        <p:blipFill>
          <a:blip r:embed="rId3">
            <a:alphaModFix amt="40000"/>
          </a:blip>
          <a:stretch>
            <a:fillRect/>
          </a:stretch>
        </p:blipFill>
        <p:spPr>
          <a:xfrm>
            <a:off x="0" y="0"/>
            <a:ext cx="9144001" cy="5143500"/>
          </a:xfrm>
          <a:prstGeom prst="rect">
            <a:avLst/>
          </a:prstGeom>
          <a:noFill/>
          <a:ln>
            <a:noFill/>
          </a:ln>
        </p:spPr>
      </p:pic>
      <p:sp>
        <p:nvSpPr>
          <p:cNvPr id="2259" name="Google Shape;2259;g357b9ebeae0_1_4"/>
          <p:cNvSpPr txBox="1"/>
          <p:nvPr/>
        </p:nvSpPr>
        <p:spPr>
          <a:xfrm>
            <a:off x="1375150" y="1802100"/>
            <a:ext cx="7468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8800">
                <a:solidFill>
                  <a:schemeClr val="dk2"/>
                </a:solidFill>
                <a:latin typeface="Asap"/>
                <a:ea typeface="Asap"/>
                <a:cs typeface="Asap"/>
                <a:sym typeface="Asap"/>
              </a:rPr>
              <a:t>THANK YOU</a:t>
            </a:r>
            <a:endParaRPr b="1" sz="8800">
              <a:solidFill>
                <a:schemeClr val="dk2"/>
              </a:solidFill>
              <a:latin typeface="Asap"/>
              <a:ea typeface="Asap"/>
              <a:cs typeface="Asap"/>
              <a:sym typeface="Asap"/>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pic>
        <p:nvPicPr>
          <p:cNvPr descr="Wave Background Images - Free Download on Freepik" id="2264" name="Google Shape;2264;p10"/>
          <p:cNvPicPr preferRelativeResize="0"/>
          <p:nvPr/>
        </p:nvPicPr>
        <p:blipFill>
          <a:blip r:embed="rId3">
            <a:alphaModFix amt="40000"/>
          </a:blip>
          <a:stretch>
            <a:fillRect/>
          </a:stretch>
        </p:blipFill>
        <p:spPr>
          <a:xfrm>
            <a:off x="0" y="0"/>
            <a:ext cx="9144001" cy="5143500"/>
          </a:xfrm>
          <a:prstGeom prst="rect">
            <a:avLst/>
          </a:prstGeom>
          <a:noFill/>
          <a:ln>
            <a:noFill/>
          </a:ln>
        </p:spPr>
      </p:pic>
      <p:sp>
        <p:nvSpPr>
          <p:cNvPr id="2265" name="Google Shape;2265;p10"/>
          <p:cNvSpPr txBox="1"/>
          <p:nvPr>
            <p:ph idx="4294967295" type="title"/>
          </p:nvPr>
        </p:nvSpPr>
        <p:spPr>
          <a:xfrm>
            <a:off x="0" y="0"/>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SG" sz="2100"/>
              <a:t>References</a:t>
            </a:r>
            <a:endParaRPr sz="2100"/>
          </a:p>
        </p:txBody>
      </p:sp>
      <p:sp>
        <p:nvSpPr>
          <p:cNvPr id="2266" name="Google Shape;2266;p10"/>
          <p:cNvSpPr txBox="1"/>
          <p:nvPr/>
        </p:nvSpPr>
        <p:spPr>
          <a:xfrm>
            <a:off x="457200" y="876300"/>
            <a:ext cx="7966800" cy="3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67" name="Google Shape;2267;p10"/>
          <p:cNvSpPr txBox="1"/>
          <p:nvPr/>
        </p:nvSpPr>
        <p:spPr>
          <a:xfrm>
            <a:off x="0" y="384300"/>
            <a:ext cx="9018900" cy="482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SG" sz="800">
                <a:latin typeface="Times New Roman"/>
                <a:ea typeface="Times New Roman"/>
                <a:cs typeface="Times New Roman"/>
                <a:sym typeface="Times New Roman"/>
              </a:rPr>
              <a:t>Academic &amp; Theoretical Sources</a:t>
            </a:r>
            <a:endParaRPr b="1" sz="800">
              <a:latin typeface="Times New Roman"/>
              <a:ea typeface="Times New Roman"/>
              <a:cs typeface="Times New Roman"/>
              <a:sym typeface="Times New Roman"/>
            </a:endParaRPr>
          </a:p>
          <a:p>
            <a:pPr indent="0" lvl="0" marL="0" rtl="0" algn="l">
              <a:lnSpc>
                <a:spcPct val="100000"/>
              </a:lnSpc>
              <a:spcBef>
                <a:spcPts val="200"/>
              </a:spcBef>
              <a:spcAft>
                <a:spcPts val="0"/>
              </a:spcAft>
              <a:buNone/>
            </a:pPr>
            <a:r>
              <a:rPr lang="en-SG"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a:pPr>
            <a:r>
              <a:rPr lang="en-SG" sz="800">
                <a:latin typeface="Times New Roman"/>
                <a:ea typeface="Times New Roman"/>
                <a:cs typeface="Times New Roman"/>
                <a:sym typeface="Times New Roman"/>
              </a:rPr>
              <a:t>Aysan, A. F., Caporin, M., &amp; Cepni, O. (2024). Not all words are equal: Sentiment and jumps in the cryptocurrency market. Journal of International Financial Markets, Institutions and Money, 91, 101920.</a:t>
            </a:r>
            <a:r>
              <a:rPr lang="en-SG" sz="800">
                <a:solidFill>
                  <a:schemeClr val="hlink"/>
                </a:solidFill>
                <a:uFill>
                  <a:noFill/>
                </a:uFill>
                <a:latin typeface="Times New Roman"/>
                <a:ea typeface="Times New Roman"/>
                <a:cs typeface="Times New Roman"/>
                <a:sym typeface="Times New Roman"/>
                <a:hlinkClick r:id="rId4"/>
              </a:rPr>
              <a:t> https://doi.org/10.1016/j.intfin.2023.101920</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2"/>
            </a:pPr>
            <a:r>
              <a:rPr lang="en-SG" sz="800">
                <a:latin typeface="Times New Roman"/>
                <a:ea typeface="Times New Roman"/>
                <a:cs typeface="Times New Roman"/>
                <a:sym typeface="Times New Roman"/>
              </a:rPr>
              <a:t>Bouteska, A., Hajek, P., Abedin, M. Z., &amp; Dong, Y. (2023). Effect of Twitter investor engagement on cryptocurrencies during the COVID-19 pandemic. Research in International Business and Finance, 64, 101850.</a:t>
            </a:r>
            <a:r>
              <a:rPr lang="en-SG" sz="800">
                <a:solidFill>
                  <a:schemeClr val="hlink"/>
                </a:solidFill>
                <a:uFill>
                  <a:noFill/>
                </a:uFill>
                <a:latin typeface="Times New Roman"/>
                <a:ea typeface="Times New Roman"/>
                <a:cs typeface="Times New Roman"/>
                <a:sym typeface="Times New Roman"/>
                <a:hlinkClick r:id="rId5"/>
              </a:rPr>
              <a:t> https://doi.org/10.1016/j.ribaf.2022.101850</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3"/>
            </a:pPr>
            <a:r>
              <a:rPr lang="en-SG" sz="800">
                <a:latin typeface="Times New Roman"/>
                <a:ea typeface="Times New Roman"/>
                <a:cs typeface="Times New Roman"/>
                <a:sym typeface="Times New Roman"/>
              </a:rPr>
              <a:t>Chernoff, A., &amp; Jagtiani, J. (2024). Beneath the crypto currents: The hidden effect of crypto “whales” (Working Paper No. 24-14). Federal Reserve Bank of Philadelphia.</a:t>
            </a:r>
            <a:r>
              <a:rPr lang="en-SG" sz="800">
                <a:solidFill>
                  <a:schemeClr val="hlink"/>
                </a:solidFill>
                <a:uFill>
                  <a:noFill/>
                </a:uFill>
                <a:latin typeface="Times New Roman"/>
                <a:ea typeface="Times New Roman"/>
                <a:cs typeface="Times New Roman"/>
                <a:sym typeface="Times New Roman"/>
                <a:hlinkClick r:id="rId6"/>
              </a:rPr>
              <a:t> https://doi.org/10.21799/frbp.wp.2024.14</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4"/>
            </a:pPr>
            <a:r>
              <a:rPr lang="en-SG" sz="800">
                <a:latin typeface="Times New Roman"/>
                <a:ea typeface="Times New Roman"/>
                <a:cs typeface="Times New Roman"/>
                <a:sym typeface="Times New Roman"/>
              </a:rPr>
              <a:t>Cohen, G., &amp; Qadan, M. (2022). The complexity of cryptocurrencies algorithmic trading. Mathematics, 10(12), 2037.</a:t>
            </a:r>
            <a:r>
              <a:rPr lang="en-SG" sz="800">
                <a:solidFill>
                  <a:schemeClr val="hlink"/>
                </a:solidFill>
                <a:uFill>
                  <a:noFill/>
                </a:uFill>
                <a:latin typeface="Times New Roman"/>
                <a:ea typeface="Times New Roman"/>
                <a:cs typeface="Times New Roman"/>
                <a:sym typeface="Times New Roman"/>
                <a:hlinkClick r:id="rId7"/>
              </a:rPr>
              <a:t> https://doi.org/10.3390/math10122037</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5"/>
            </a:pPr>
            <a:r>
              <a:rPr lang="en-SG" sz="800">
                <a:latin typeface="Times New Roman"/>
                <a:ea typeface="Times New Roman"/>
                <a:cs typeface="Times New Roman"/>
                <a:sym typeface="Times New Roman"/>
              </a:rPr>
              <a:t>Detzel, A. L., Liu, H., Strauss, J., Zhou, G., &amp; Zhu, Y. (2021). Learning and predictability via technical analysis: Evidence from bitcoin and stocks with hard-to-value fundamentals. Financial Management, 50(1), 107–137.</a:t>
            </a:r>
            <a:r>
              <a:rPr lang="en-SG" sz="800">
                <a:solidFill>
                  <a:schemeClr val="hlink"/>
                </a:solidFill>
                <a:uFill>
                  <a:noFill/>
                </a:uFill>
                <a:latin typeface="Times New Roman"/>
                <a:ea typeface="Times New Roman"/>
                <a:cs typeface="Times New Roman"/>
                <a:sym typeface="Times New Roman"/>
                <a:hlinkClick r:id="rId8"/>
              </a:rPr>
              <a:t> https://doi.org/10.1111/fima.12310</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6"/>
            </a:pPr>
            <a:r>
              <a:rPr lang="en-SG" sz="800">
                <a:latin typeface="Times New Roman"/>
                <a:ea typeface="Times New Roman"/>
                <a:cs typeface="Times New Roman"/>
                <a:sym typeface="Times New Roman"/>
              </a:rPr>
              <a:t>Financial Stability Board (2022). Assessment of risks to financial stability from crypto-assets. Financial Stability Board.</a:t>
            </a:r>
            <a:r>
              <a:rPr lang="en-SG" sz="800">
                <a:uFill>
                  <a:noFill/>
                </a:uFill>
                <a:latin typeface="Times New Roman"/>
                <a:ea typeface="Times New Roman"/>
                <a:cs typeface="Times New Roman"/>
                <a:sym typeface="Times New Roman"/>
                <a:hlinkClick r:id="rId9"/>
              </a:rPr>
              <a:t> </a:t>
            </a:r>
            <a:r>
              <a:rPr lang="en-SG" sz="800">
                <a:solidFill>
                  <a:schemeClr val="hlink"/>
                </a:solidFill>
                <a:uFill>
                  <a:noFill/>
                </a:uFill>
                <a:latin typeface="Times New Roman"/>
                <a:ea typeface="Times New Roman"/>
                <a:cs typeface="Times New Roman"/>
                <a:sym typeface="Times New Roman"/>
                <a:hlinkClick r:id="rId10"/>
              </a:rPr>
              <a:t>https://www.fsb.org/2022/02/assessment-of-risks-to-financial-stability-from-crypto-assets/</a:t>
            </a:r>
            <a:r>
              <a:rPr lang="en-SG" sz="800">
                <a:latin typeface="Times New Roman"/>
                <a:ea typeface="Times New Roman"/>
                <a:cs typeface="Times New Roman"/>
                <a:sym typeface="Times New Roman"/>
              </a:rPr>
              <a:t>​</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7"/>
            </a:pPr>
            <a:r>
              <a:rPr lang="en-SG" sz="800">
                <a:latin typeface="Times New Roman"/>
                <a:ea typeface="Times New Roman"/>
                <a:cs typeface="Times New Roman"/>
                <a:sym typeface="Times New Roman"/>
              </a:rPr>
              <a:t>Herremans, D., &amp; Low, K. W. (2022). Forecasting Bitcoin volatility spikes from whale transactions and CryptoQuant data using synthesizer transformer models (SSRN Working Paper No. 4247685). SSRN.</a:t>
            </a:r>
            <a:r>
              <a:rPr lang="en-SG" sz="800">
                <a:solidFill>
                  <a:schemeClr val="hlink"/>
                </a:solidFill>
                <a:uFill>
                  <a:noFill/>
                </a:uFill>
                <a:latin typeface="Times New Roman"/>
                <a:ea typeface="Times New Roman"/>
                <a:cs typeface="Times New Roman"/>
                <a:sym typeface="Times New Roman"/>
                <a:hlinkClick r:id="rId11"/>
              </a:rPr>
              <a:t> https://doi.org/10.2139/ssrn.4247685</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8"/>
            </a:pPr>
            <a:r>
              <a:rPr lang="en-SG" sz="800">
                <a:latin typeface="Times New Roman"/>
                <a:ea typeface="Times New Roman"/>
                <a:cs typeface="Times New Roman"/>
                <a:sym typeface="Times New Roman"/>
              </a:rPr>
              <a:t>Hudson, R., &amp; Urquhart, A. (2021). Technical trading and cryptocurrencies. Annals of Operations Research, 297(1), 191–220.</a:t>
            </a:r>
            <a:r>
              <a:rPr lang="en-SG" sz="800">
                <a:solidFill>
                  <a:schemeClr val="hlink"/>
                </a:solidFill>
                <a:uFill>
                  <a:noFill/>
                </a:uFill>
                <a:latin typeface="Times New Roman"/>
                <a:ea typeface="Times New Roman"/>
                <a:cs typeface="Times New Roman"/>
                <a:sym typeface="Times New Roman"/>
                <a:hlinkClick r:id="rId12"/>
              </a:rPr>
              <a:t> https://doi.org/10.1007/s10479-019-03357-1</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9"/>
            </a:pPr>
            <a:r>
              <a:rPr lang="en-SG" sz="800">
                <a:latin typeface="Times New Roman"/>
                <a:ea typeface="Times New Roman"/>
                <a:cs typeface="Times New Roman"/>
                <a:sym typeface="Times New Roman"/>
              </a:rPr>
              <a:t>Kulakowski, M., &amp; Frasincar, F. (2023). Sentiment classification of cryptocurrency-related social media posts. IEEE Intelligent Systems, 38(4), 5–9.</a:t>
            </a:r>
            <a:r>
              <a:rPr lang="en-SG" sz="800">
                <a:solidFill>
                  <a:schemeClr val="hlink"/>
                </a:solidFill>
                <a:uFill>
                  <a:noFill/>
                </a:uFill>
                <a:latin typeface="Times New Roman"/>
                <a:ea typeface="Times New Roman"/>
                <a:cs typeface="Times New Roman"/>
                <a:sym typeface="Times New Roman"/>
                <a:hlinkClick r:id="rId13"/>
              </a:rPr>
              <a:t> https://doi.org/10.1109/MIS.2023.3283170</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0"/>
            </a:pPr>
            <a:r>
              <a:rPr lang="en-SG" sz="800">
                <a:latin typeface="Times New Roman"/>
                <a:ea typeface="Times New Roman"/>
                <a:cs typeface="Times New Roman"/>
                <a:sym typeface="Times New Roman"/>
              </a:rPr>
              <a:t>Kyriazis, N., Papadamou, S., Tzeremes, P., &amp; Corbet, S. (2022). The differential influence of social media sentiment on cryptocurrency returns and volatility during COVID-19. The Quarterly Review of Economics and Finance.</a:t>
            </a:r>
            <a:r>
              <a:rPr lang="en-SG" sz="800">
                <a:solidFill>
                  <a:schemeClr val="hlink"/>
                </a:solidFill>
                <a:uFill>
                  <a:noFill/>
                </a:uFill>
                <a:latin typeface="Times New Roman"/>
                <a:ea typeface="Times New Roman"/>
                <a:cs typeface="Times New Roman"/>
                <a:sym typeface="Times New Roman"/>
                <a:hlinkClick r:id="rId14"/>
              </a:rPr>
              <a:t> https://doi.org/10.1016/j.qref.2022.09.004​</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1"/>
            </a:pPr>
            <a:r>
              <a:rPr lang="en-SG" sz="800">
                <a:latin typeface="Times New Roman"/>
                <a:ea typeface="Times New Roman"/>
                <a:cs typeface="Times New Roman"/>
                <a:sym typeface="Times New Roman"/>
              </a:rPr>
              <a:t>Low, J. M., Tan, Z. J., Tang, T. Y., &amp; Salleh, N. (2023). Deep learning and sentiment analysis-based cryptocurrency price prediction. In Proceedings of the 8th International Visual Informatics Conference (IVIC 2023) (pp. 40–51). Springer.</a:t>
            </a:r>
            <a:r>
              <a:rPr lang="en-SG" sz="800">
                <a:solidFill>
                  <a:schemeClr val="hlink"/>
                </a:solidFill>
                <a:uFill>
                  <a:noFill/>
                </a:uFill>
                <a:latin typeface="Times New Roman"/>
                <a:ea typeface="Times New Roman"/>
                <a:cs typeface="Times New Roman"/>
                <a:sym typeface="Times New Roman"/>
                <a:hlinkClick r:id="rId15"/>
              </a:rPr>
              <a:t> https://doi.org/10.1007/978-981-99-7339-2_4</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2"/>
            </a:pPr>
            <a:r>
              <a:rPr lang="en-SG" sz="800">
                <a:latin typeface="Times New Roman"/>
                <a:ea typeface="Times New Roman"/>
                <a:cs typeface="Times New Roman"/>
                <a:sym typeface="Times New Roman"/>
              </a:rPr>
              <a:t>Omole, O., &amp; Enke, D. (2024). Deep learning for Bitcoin price direction prediction: Models and trading strategies empirically compared. Financial Innovation, 10, Article 117.</a:t>
            </a:r>
            <a:r>
              <a:rPr lang="en-SG" sz="800">
                <a:solidFill>
                  <a:schemeClr val="hlink"/>
                </a:solidFill>
                <a:uFill>
                  <a:noFill/>
                </a:uFill>
                <a:latin typeface="Times New Roman"/>
                <a:ea typeface="Times New Roman"/>
                <a:cs typeface="Times New Roman"/>
                <a:sym typeface="Times New Roman"/>
                <a:hlinkClick r:id="rId16"/>
              </a:rPr>
              <a:t> https://doi.org/10.1186/s40854-024-00643-1</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3"/>
            </a:pPr>
            <a:r>
              <a:rPr lang="en-SG" sz="800">
                <a:latin typeface="Times New Roman"/>
                <a:ea typeface="Times New Roman"/>
                <a:cs typeface="Times New Roman"/>
                <a:sym typeface="Times New Roman"/>
              </a:rPr>
              <a:t>Pant, D. R., Neupane, P., Poudel, A., Pokhrel, A., &amp; Lama, B. (2018). Recurrent neural network based Bitcoin price prediction by Twitter sentiment analysis. In 2018 IEEE 3rd International Conference on Computing, Communication and Security (ICCCS) (pp. 128–132). I</a:t>
            </a:r>
            <a:endParaRPr sz="800">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SG" sz="800">
                <a:latin typeface="Times New Roman"/>
                <a:ea typeface="Times New Roman"/>
                <a:cs typeface="Times New Roman"/>
                <a:sym typeface="Times New Roman"/>
              </a:rPr>
              <a:t>EEE.</a:t>
            </a:r>
            <a:r>
              <a:rPr lang="en-SG" sz="800">
                <a:solidFill>
                  <a:schemeClr val="hlink"/>
                </a:solidFill>
                <a:uFill>
                  <a:noFill/>
                </a:uFill>
                <a:latin typeface="Times New Roman"/>
                <a:ea typeface="Times New Roman"/>
                <a:cs typeface="Times New Roman"/>
                <a:sym typeface="Times New Roman"/>
                <a:hlinkClick r:id="rId17"/>
              </a:rPr>
              <a:t> </a:t>
            </a:r>
            <a:r>
              <a:rPr lang="en-SG" sz="800" u="sng">
                <a:solidFill>
                  <a:schemeClr val="hlink"/>
                </a:solidFill>
                <a:latin typeface="Times New Roman"/>
                <a:ea typeface="Times New Roman"/>
                <a:cs typeface="Times New Roman"/>
                <a:sym typeface="Times New Roman"/>
                <a:hlinkClick r:id="rId18"/>
              </a:rPr>
              <a:t>https://doi.org/10.1109/CCCS.2018.8586824​</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4"/>
            </a:pPr>
            <a:r>
              <a:rPr lang="en-SG" sz="800">
                <a:latin typeface="Times New Roman"/>
                <a:ea typeface="Times New Roman"/>
                <a:cs typeface="Times New Roman"/>
                <a:sym typeface="Times New Roman"/>
              </a:rPr>
              <a:t>Roque da Silva, I. R., Hadad Junior, E., &amp; Balbi, P. P. (2022). Cryptocurrencies trading algorithms: A review. Journal of Forecasting, 41(8), 1661–1668.</a:t>
            </a:r>
            <a:r>
              <a:rPr lang="en-SG" sz="800">
                <a:solidFill>
                  <a:schemeClr val="hlink"/>
                </a:solidFill>
                <a:uFill>
                  <a:noFill/>
                </a:uFill>
                <a:latin typeface="Times New Roman"/>
                <a:ea typeface="Times New Roman"/>
                <a:cs typeface="Times New Roman"/>
                <a:sym typeface="Times New Roman"/>
                <a:hlinkClick r:id="rId19"/>
              </a:rPr>
              <a:t> https://doi.org/10.1002/for.2886</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5"/>
            </a:pPr>
            <a:r>
              <a:rPr lang="en-SG" sz="800">
                <a:latin typeface="Times New Roman"/>
                <a:ea typeface="Times New Roman"/>
                <a:cs typeface="Times New Roman"/>
                <a:sym typeface="Times New Roman"/>
              </a:rPr>
              <a:t>Sattarov, O., &amp; Choi, J. (2024). Multi-level deep Q-networks for Bitcoin trading strategies. Scientific Reports, 14, Article 771.</a:t>
            </a:r>
            <a:r>
              <a:rPr lang="en-SG" sz="800">
                <a:solidFill>
                  <a:schemeClr val="hlink"/>
                </a:solidFill>
                <a:uFill>
                  <a:noFill/>
                </a:uFill>
                <a:latin typeface="Times New Roman"/>
                <a:ea typeface="Times New Roman"/>
                <a:cs typeface="Times New Roman"/>
                <a:sym typeface="Times New Roman"/>
                <a:hlinkClick r:id="rId20"/>
              </a:rPr>
              <a:t> https://doi.org/10.1038/s41598-024-51408-w</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6"/>
            </a:pPr>
            <a:r>
              <a:rPr lang="en-SG" sz="800">
                <a:latin typeface="Times New Roman"/>
                <a:ea typeface="Times New Roman"/>
                <a:cs typeface="Times New Roman"/>
                <a:sym typeface="Times New Roman"/>
              </a:rPr>
              <a:t>Sorsen, S., &amp; Schulz, J. (2022). Algorithmic trading and cryptocurrency: A literature review and key findings. In Proceedings of the Midwest Association for Information</a:t>
            </a:r>
            <a:endParaRPr sz="800">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startAt="17"/>
            </a:pPr>
            <a:r>
              <a:rPr lang="en-SG" sz="800">
                <a:latin typeface="Times New Roman"/>
                <a:ea typeface="Times New Roman"/>
                <a:cs typeface="Times New Roman"/>
                <a:sym typeface="Times New Roman"/>
              </a:rPr>
              <a:t>Systems Conference (MWAIS 2022) (Paper 5). Association for Information Systems.</a:t>
            </a:r>
            <a:r>
              <a:rPr lang="en-SG" sz="800">
                <a:solidFill>
                  <a:schemeClr val="hlink"/>
                </a:solidFill>
                <a:uFill>
                  <a:noFill/>
                </a:uFill>
                <a:latin typeface="Times New Roman"/>
                <a:ea typeface="Times New Roman"/>
                <a:cs typeface="Times New Roman"/>
                <a:sym typeface="Times New Roman"/>
                <a:hlinkClick r:id="rId21"/>
              </a:rPr>
              <a:t> https://aisel.aisnet.org/mwais2022/5/</a:t>
            </a:r>
            <a:endParaRPr sz="8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SG" sz="800">
                <a:latin typeface="Times New Roman"/>
                <a:ea typeface="Times New Roman"/>
                <a:cs typeface="Times New Roman"/>
                <a:sym typeface="Times New Roman"/>
              </a:rPr>
              <a:t>Technical Documentation</a:t>
            </a:r>
            <a:endParaRPr b="1" sz="800">
              <a:latin typeface="Times New Roman"/>
              <a:ea typeface="Times New Roman"/>
              <a:cs typeface="Times New Roman"/>
              <a:sym typeface="Times New Roman"/>
            </a:endParaRPr>
          </a:p>
          <a:p>
            <a:pPr indent="-279400" lvl="0" marL="457200" rtl="0" algn="l">
              <a:lnSpc>
                <a:spcPct val="100000"/>
              </a:lnSpc>
              <a:spcBef>
                <a:spcPts val="1200"/>
              </a:spcBef>
              <a:spcAft>
                <a:spcPts val="0"/>
              </a:spcAft>
              <a:buSzPts val="800"/>
              <a:buAutoNum type="arabicPeriod"/>
            </a:pPr>
            <a:r>
              <a:rPr lang="en-SG" sz="800">
                <a:latin typeface="Times New Roman"/>
                <a:ea typeface="Times New Roman"/>
                <a:cs typeface="Times New Roman"/>
                <a:sym typeface="Times New Roman"/>
              </a:rPr>
              <a:t>Binance. (2024). </a:t>
            </a:r>
            <a:r>
              <a:rPr i="1" lang="en-SG" sz="800">
                <a:latin typeface="Times New Roman"/>
                <a:ea typeface="Times New Roman"/>
                <a:cs typeface="Times New Roman"/>
                <a:sym typeface="Times New Roman"/>
              </a:rPr>
              <a:t>Binance API Documentation</a:t>
            </a:r>
            <a:r>
              <a:rPr lang="en-SG" sz="800">
                <a:latin typeface="Times New Roman"/>
                <a:ea typeface="Times New Roman"/>
                <a:cs typeface="Times New Roman"/>
                <a:sym typeface="Times New Roman"/>
              </a:rPr>
              <a:t>.</a:t>
            </a:r>
            <a:r>
              <a:rPr lang="en-SG" sz="800">
                <a:solidFill>
                  <a:schemeClr val="hlink"/>
                </a:solidFill>
                <a:uFill>
                  <a:noFill/>
                </a:uFill>
                <a:latin typeface="Times New Roman"/>
                <a:ea typeface="Times New Roman"/>
                <a:cs typeface="Times New Roman"/>
                <a:sym typeface="Times New Roman"/>
                <a:hlinkClick r:id="rId22"/>
              </a:rPr>
              <a:t> </a:t>
            </a:r>
            <a:r>
              <a:rPr lang="en-SG" sz="800" u="sng">
                <a:solidFill>
                  <a:schemeClr val="hlink"/>
                </a:solidFill>
                <a:latin typeface="Times New Roman"/>
                <a:ea typeface="Times New Roman"/>
                <a:cs typeface="Times New Roman"/>
                <a:sym typeface="Times New Roman"/>
                <a:hlinkClick r:id="rId23"/>
              </a:rPr>
              <a:t>https://binance-docs.github.io/apidocs/</a:t>
            </a:r>
            <a:endParaRPr sz="800" u="sng">
              <a:solidFill>
                <a:schemeClr val="hlink"/>
              </a:solidFill>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a:pPr>
            <a:r>
              <a:rPr lang="en-SG" sz="800">
                <a:latin typeface="Times New Roman"/>
                <a:ea typeface="Times New Roman"/>
                <a:cs typeface="Times New Roman"/>
                <a:sym typeface="Times New Roman"/>
              </a:rPr>
              <a:t>Reddit API. (2024). </a:t>
            </a:r>
            <a:r>
              <a:rPr i="1" lang="en-SG" sz="800">
                <a:latin typeface="Times New Roman"/>
                <a:ea typeface="Times New Roman"/>
                <a:cs typeface="Times New Roman"/>
                <a:sym typeface="Times New Roman"/>
              </a:rPr>
              <a:t>Reddit Developer Documentation</a:t>
            </a:r>
            <a:r>
              <a:rPr lang="en-SG" sz="800">
                <a:latin typeface="Times New Roman"/>
                <a:ea typeface="Times New Roman"/>
                <a:cs typeface="Times New Roman"/>
                <a:sym typeface="Times New Roman"/>
              </a:rPr>
              <a:t>.</a:t>
            </a:r>
            <a:r>
              <a:rPr lang="en-SG" sz="800">
                <a:solidFill>
                  <a:schemeClr val="hlink"/>
                </a:solidFill>
                <a:uFill>
                  <a:noFill/>
                </a:uFill>
                <a:latin typeface="Times New Roman"/>
                <a:ea typeface="Times New Roman"/>
                <a:cs typeface="Times New Roman"/>
                <a:sym typeface="Times New Roman"/>
                <a:hlinkClick r:id="rId24"/>
              </a:rPr>
              <a:t> </a:t>
            </a:r>
            <a:r>
              <a:rPr lang="en-SG" sz="800" u="sng">
                <a:solidFill>
                  <a:schemeClr val="hlink"/>
                </a:solidFill>
                <a:latin typeface="Times New Roman"/>
                <a:ea typeface="Times New Roman"/>
                <a:cs typeface="Times New Roman"/>
                <a:sym typeface="Times New Roman"/>
                <a:hlinkClick r:id="rId25"/>
              </a:rPr>
              <a:t>https://www.reddit.com/dev/api/</a:t>
            </a:r>
            <a:endParaRPr sz="800" u="sng">
              <a:solidFill>
                <a:schemeClr val="hlink"/>
              </a:solidFill>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a:pPr>
            <a:r>
              <a:rPr lang="en-SG" sz="800">
                <a:latin typeface="Times New Roman"/>
                <a:ea typeface="Times New Roman"/>
                <a:cs typeface="Times New Roman"/>
                <a:sym typeface="Times New Roman"/>
              </a:rPr>
              <a:t>Telegram. (2024). </a:t>
            </a:r>
            <a:r>
              <a:rPr i="1" lang="en-SG" sz="800">
                <a:latin typeface="Times New Roman"/>
                <a:ea typeface="Times New Roman"/>
                <a:cs typeface="Times New Roman"/>
                <a:sym typeface="Times New Roman"/>
              </a:rPr>
              <a:t>Telegram Bot API</a:t>
            </a:r>
            <a:r>
              <a:rPr lang="en-SG" sz="800">
                <a:latin typeface="Times New Roman"/>
                <a:ea typeface="Times New Roman"/>
                <a:cs typeface="Times New Roman"/>
                <a:sym typeface="Times New Roman"/>
              </a:rPr>
              <a:t>.</a:t>
            </a:r>
            <a:r>
              <a:rPr lang="en-SG" sz="800">
                <a:solidFill>
                  <a:schemeClr val="hlink"/>
                </a:solidFill>
                <a:uFill>
                  <a:noFill/>
                </a:uFill>
                <a:latin typeface="Times New Roman"/>
                <a:ea typeface="Times New Roman"/>
                <a:cs typeface="Times New Roman"/>
                <a:sym typeface="Times New Roman"/>
                <a:hlinkClick r:id="rId26"/>
              </a:rPr>
              <a:t> </a:t>
            </a:r>
            <a:r>
              <a:rPr lang="en-SG" sz="800" u="sng">
                <a:solidFill>
                  <a:schemeClr val="hlink"/>
                </a:solidFill>
                <a:latin typeface="Times New Roman"/>
                <a:ea typeface="Times New Roman"/>
                <a:cs typeface="Times New Roman"/>
                <a:sym typeface="Times New Roman"/>
                <a:hlinkClick r:id="rId27"/>
              </a:rPr>
              <a:t>https://core.telegram.org/bots/api</a:t>
            </a:r>
            <a:endParaRPr sz="800" u="sng">
              <a:solidFill>
                <a:schemeClr val="hlink"/>
              </a:solidFill>
              <a:latin typeface="Times New Roman"/>
              <a:ea typeface="Times New Roman"/>
              <a:cs typeface="Times New Roman"/>
              <a:sym typeface="Times New Roman"/>
            </a:endParaRPr>
          </a:p>
          <a:p>
            <a:pPr indent="-279400" lvl="0" marL="457200" rtl="0" algn="l">
              <a:lnSpc>
                <a:spcPct val="100000"/>
              </a:lnSpc>
              <a:spcBef>
                <a:spcPts val="0"/>
              </a:spcBef>
              <a:spcAft>
                <a:spcPts val="0"/>
              </a:spcAft>
              <a:buSzPts val="800"/>
              <a:buAutoNum type="arabicPeriod"/>
            </a:pPr>
            <a:r>
              <a:rPr lang="en-SG" sz="800">
                <a:latin typeface="Times New Roman"/>
                <a:ea typeface="Times New Roman"/>
                <a:cs typeface="Times New Roman"/>
                <a:sym typeface="Times New Roman"/>
              </a:rPr>
              <a:t>Whale Alert. (2024). </a:t>
            </a:r>
            <a:r>
              <a:rPr i="1" lang="en-SG" sz="800">
                <a:latin typeface="Times New Roman"/>
                <a:ea typeface="Times New Roman"/>
                <a:cs typeface="Times New Roman"/>
                <a:sym typeface="Times New Roman"/>
              </a:rPr>
              <a:t>API Documentation</a:t>
            </a:r>
            <a:r>
              <a:rPr lang="en-SG" sz="800">
                <a:latin typeface="Times New Roman"/>
                <a:ea typeface="Times New Roman"/>
                <a:cs typeface="Times New Roman"/>
                <a:sym typeface="Times New Roman"/>
              </a:rPr>
              <a:t>.</a:t>
            </a:r>
            <a:r>
              <a:rPr lang="en-SG" sz="800">
                <a:solidFill>
                  <a:schemeClr val="hlink"/>
                </a:solidFill>
                <a:uFill>
                  <a:noFill/>
                </a:uFill>
                <a:latin typeface="Times New Roman"/>
                <a:ea typeface="Times New Roman"/>
                <a:cs typeface="Times New Roman"/>
                <a:sym typeface="Times New Roman"/>
                <a:hlinkClick r:id="rId28"/>
              </a:rPr>
              <a:t> </a:t>
            </a:r>
            <a:r>
              <a:rPr lang="en-SG" sz="800" u="sng">
                <a:solidFill>
                  <a:schemeClr val="hlink"/>
                </a:solidFill>
                <a:latin typeface="Times New Roman"/>
                <a:ea typeface="Times New Roman"/>
                <a:cs typeface="Times New Roman"/>
                <a:sym typeface="Times New Roman"/>
                <a:hlinkClick r:id="rId29"/>
              </a:rPr>
              <a:t>https://docs.whale-alert.io/</a:t>
            </a:r>
            <a:endParaRPr sz="800" u="sng">
              <a:solidFill>
                <a:schemeClr val="hlink"/>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g35747b67c64_0_1"/>
          <p:cNvSpPr txBox="1"/>
          <p:nvPr>
            <p:ph type="ctrTitle"/>
          </p:nvPr>
        </p:nvSpPr>
        <p:spPr>
          <a:xfrm>
            <a:off x="407825" y="439350"/>
            <a:ext cx="3530100" cy="8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SG"/>
              <a:t>Motivations</a:t>
            </a:r>
            <a:endParaRPr/>
          </a:p>
        </p:txBody>
      </p:sp>
      <p:graphicFrame>
        <p:nvGraphicFramePr>
          <p:cNvPr id="1975" name="Google Shape;1975;g35747b67c64_0_1"/>
          <p:cNvGraphicFramePr/>
          <p:nvPr/>
        </p:nvGraphicFramePr>
        <p:xfrm>
          <a:off x="875450" y="1838825"/>
          <a:ext cx="3000000" cy="3000000"/>
        </p:xfrm>
        <a:graphic>
          <a:graphicData uri="http://schemas.openxmlformats.org/drawingml/2006/table">
            <a:tbl>
              <a:tblPr>
                <a:noFill/>
                <a:tableStyleId>{A085AAA4-0264-4E5E-BC56-EE64A4A153F9}</a:tableStyleId>
              </a:tblPr>
              <a:tblGrid>
                <a:gridCol w="1566375"/>
                <a:gridCol w="1606575"/>
              </a:tblGrid>
              <a:tr h="499525">
                <a:tc>
                  <a:txBody>
                    <a:bodyPr/>
                    <a:lstStyle/>
                    <a:p>
                      <a:pPr indent="0" lvl="0" marL="0" rtl="0" algn="ctr">
                        <a:spcBef>
                          <a:spcPts val="0"/>
                        </a:spcBef>
                        <a:spcAft>
                          <a:spcPts val="0"/>
                        </a:spcAft>
                        <a:buNone/>
                      </a:pPr>
                      <a:r>
                        <a:rPr b="1" lang="en-SG" sz="1100"/>
                        <a:t>Traditional</a:t>
                      </a:r>
                      <a:r>
                        <a:rPr b="1" lang="en-SG" sz="1100"/>
                        <a:t> Stock Market (US)</a:t>
                      </a:r>
                      <a:endParaRPr b="1" sz="1100"/>
                    </a:p>
                    <a:p>
                      <a:pPr indent="0" lvl="0" marL="0" rtl="0" algn="ctr">
                        <a:spcBef>
                          <a:spcPts val="0"/>
                        </a:spcBef>
                        <a:spcAft>
                          <a:spcPts val="0"/>
                        </a:spcAft>
                        <a:buNone/>
                      </a:pPr>
                      <a:r>
                        <a:t/>
                      </a:r>
                      <a:endParaRPr b="1" sz="1100"/>
                    </a:p>
                  </a:txBody>
                  <a:tcPr marT="91425" marB="91425" marR="91425" marL="91425"/>
                </a:tc>
                <a:tc>
                  <a:txBody>
                    <a:bodyPr/>
                    <a:lstStyle/>
                    <a:p>
                      <a:pPr indent="0" lvl="0" marL="0" rtl="0" algn="ctr">
                        <a:spcBef>
                          <a:spcPts val="0"/>
                        </a:spcBef>
                        <a:spcAft>
                          <a:spcPts val="0"/>
                        </a:spcAft>
                        <a:buNone/>
                      </a:pPr>
                      <a:r>
                        <a:rPr b="1" lang="en-SG" sz="1100"/>
                        <a:t>Cryptocurrency Market</a:t>
                      </a:r>
                      <a:endParaRPr b="1" sz="1100"/>
                    </a:p>
                    <a:p>
                      <a:pPr indent="0" lvl="0" marL="0" rtl="0" algn="ctr">
                        <a:spcBef>
                          <a:spcPts val="0"/>
                        </a:spcBef>
                        <a:spcAft>
                          <a:spcPts val="0"/>
                        </a:spcAft>
                        <a:buNone/>
                      </a:pPr>
                      <a:r>
                        <a:t/>
                      </a:r>
                      <a:endParaRPr b="1" sz="1100"/>
                    </a:p>
                  </a:txBody>
                  <a:tcPr marT="91425" marB="91425" marR="91425" marL="91425"/>
                </a:tc>
              </a:tr>
              <a:tr h="384550">
                <a:tc>
                  <a:txBody>
                    <a:bodyPr/>
                    <a:lstStyle/>
                    <a:p>
                      <a:pPr indent="0" lvl="0" marL="0" rtl="0" algn="ctr">
                        <a:spcBef>
                          <a:spcPts val="0"/>
                        </a:spcBef>
                        <a:spcAft>
                          <a:spcPts val="0"/>
                        </a:spcAft>
                        <a:buNone/>
                      </a:pPr>
                      <a:r>
                        <a:rPr lang="en-SG" sz="1100"/>
                        <a:t>2130 to 0400</a:t>
                      </a:r>
                      <a:endParaRPr sz="1100"/>
                    </a:p>
                  </a:txBody>
                  <a:tcPr marT="91425" marB="91425" marR="91425" marL="91425"/>
                </a:tc>
                <a:tc>
                  <a:txBody>
                    <a:bodyPr/>
                    <a:lstStyle/>
                    <a:p>
                      <a:pPr indent="0" lvl="0" marL="0" rtl="0" algn="ctr">
                        <a:spcBef>
                          <a:spcPts val="0"/>
                        </a:spcBef>
                        <a:spcAft>
                          <a:spcPts val="0"/>
                        </a:spcAft>
                        <a:buNone/>
                      </a:pPr>
                      <a:r>
                        <a:rPr lang="en-SG" sz="1100"/>
                        <a:t>24/7</a:t>
                      </a:r>
                      <a:endParaRPr sz="1100"/>
                    </a:p>
                  </a:txBody>
                  <a:tcPr marT="91425" marB="91425" marR="91425" marL="91425"/>
                </a:tc>
              </a:tr>
            </a:tbl>
          </a:graphicData>
        </a:graphic>
      </p:graphicFrame>
      <p:sp>
        <p:nvSpPr>
          <p:cNvPr id="1976" name="Google Shape;1976;g35747b67c64_0_1"/>
          <p:cNvSpPr txBox="1"/>
          <p:nvPr/>
        </p:nvSpPr>
        <p:spPr>
          <a:xfrm>
            <a:off x="534600" y="1323375"/>
            <a:ext cx="3086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ap"/>
              <a:buAutoNum type="arabicPeriod"/>
            </a:pPr>
            <a:r>
              <a:rPr b="1" lang="en-SG">
                <a:solidFill>
                  <a:schemeClr val="dk1"/>
                </a:solidFill>
                <a:latin typeface="Asap"/>
                <a:ea typeface="Asap"/>
                <a:cs typeface="Asap"/>
                <a:sym typeface="Asap"/>
              </a:rPr>
              <a:t>Operating Hours</a:t>
            </a:r>
            <a:endParaRPr b="1">
              <a:solidFill>
                <a:schemeClr val="dk1"/>
              </a:solidFill>
              <a:latin typeface="Asap"/>
              <a:ea typeface="Asap"/>
              <a:cs typeface="Asap"/>
              <a:sym typeface="Asap"/>
            </a:endParaRPr>
          </a:p>
        </p:txBody>
      </p:sp>
      <p:sp>
        <p:nvSpPr>
          <p:cNvPr id="1977" name="Google Shape;1977;g35747b67c64_0_1"/>
          <p:cNvSpPr txBox="1"/>
          <p:nvPr/>
        </p:nvSpPr>
        <p:spPr>
          <a:xfrm>
            <a:off x="5211450" y="1323375"/>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1"/>
                </a:solidFill>
                <a:latin typeface="Asap"/>
                <a:ea typeface="Asap"/>
                <a:cs typeface="Asap"/>
                <a:sym typeface="Asap"/>
              </a:rPr>
              <a:t>2. Manual Trading is emotion-driven</a:t>
            </a:r>
            <a:endParaRPr b="1">
              <a:solidFill>
                <a:schemeClr val="dk1"/>
              </a:solidFill>
              <a:latin typeface="Asap"/>
              <a:ea typeface="Asap"/>
              <a:cs typeface="Asap"/>
              <a:sym typeface="Asap"/>
            </a:endParaRPr>
          </a:p>
        </p:txBody>
      </p:sp>
      <p:pic>
        <p:nvPicPr>
          <p:cNvPr descr="Panic selling tends to follow uncertainty. Here's how to make smarter  moves. - MarketWatch" id="1978" name="Google Shape;1978;g35747b67c64_0_1"/>
          <p:cNvPicPr preferRelativeResize="0"/>
          <p:nvPr/>
        </p:nvPicPr>
        <p:blipFill>
          <a:blip r:embed="rId3">
            <a:alphaModFix/>
          </a:blip>
          <a:stretch>
            <a:fillRect/>
          </a:stretch>
        </p:blipFill>
        <p:spPr>
          <a:xfrm>
            <a:off x="5211456" y="1795631"/>
            <a:ext cx="3388775" cy="2257725"/>
          </a:xfrm>
          <a:prstGeom prst="rect">
            <a:avLst/>
          </a:prstGeom>
          <a:noFill/>
          <a:ln>
            <a:noFill/>
          </a:ln>
        </p:spPr>
      </p:pic>
      <p:sp>
        <p:nvSpPr>
          <p:cNvPr id="1979" name="Google Shape;1979;g35747b67c64_0_1"/>
          <p:cNvSpPr txBox="1"/>
          <p:nvPr/>
        </p:nvSpPr>
        <p:spPr>
          <a:xfrm>
            <a:off x="5211450" y="4125400"/>
            <a:ext cx="2766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prone to panic selling</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FOMO</a:t>
            </a:r>
            <a:endParaRPr>
              <a:solidFill>
                <a:schemeClr val="dk1"/>
              </a:solidFill>
              <a:latin typeface="Asap"/>
              <a:ea typeface="Asap"/>
              <a:cs typeface="Asap"/>
              <a:sym typeface="Asap"/>
            </a:endParaRPr>
          </a:p>
        </p:txBody>
      </p:sp>
      <p:sp>
        <p:nvSpPr>
          <p:cNvPr id="1980" name="Google Shape;1980;g35747b67c64_0_1"/>
          <p:cNvSpPr txBox="1"/>
          <p:nvPr/>
        </p:nvSpPr>
        <p:spPr>
          <a:xfrm>
            <a:off x="779325" y="3360450"/>
            <a:ext cx="4071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1"/>
                </a:solidFill>
                <a:latin typeface="Asap"/>
                <a:ea typeface="Asap"/>
                <a:cs typeface="Asap"/>
                <a:sym typeface="Asap"/>
              </a:rPr>
              <a:t>3. Lack of real-time signals in manual trading</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Char char="-"/>
            </a:pPr>
            <a:r>
              <a:rPr lang="en-SG">
                <a:solidFill>
                  <a:schemeClr val="dk1"/>
                </a:solidFill>
                <a:latin typeface="Asap"/>
                <a:ea typeface="Asap"/>
                <a:cs typeface="Asap"/>
                <a:sym typeface="Asap"/>
              </a:rPr>
              <a:t>Manual traders have to go online and spend much time reading and understanding the market sentiment.</a:t>
            </a:r>
            <a:endParaRPr>
              <a:solidFill>
                <a:schemeClr val="dk1"/>
              </a:solidFill>
              <a:latin typeface="Asap"/>
              <a:ea typeface="Asap"/>
              <a:cs typeface="Asap"/>
              <a:sym typeface="Asa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g3576db31472_0_196"/>
          <p:cNvSpPr txBox="1"/>
          <p:nvPr>
            <p:ph type="title"/>
          </p:nvPr>
        </p:nvSpPr>
        <p:spPr>
          <a:xfrm>
            <a:off x="591025" y="523450"/>
            <a:ext cx="7847100" cy="4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1700">
                <a:solidFill>
                  <a:schemeClr val="dk2"/>
                </a:solidFill>
              </a:rPr>
              <a:t>Mapping Market Type to Strategy Design</a:t>
            </a:r>
            <a:endParaRPr sz="1700">
              <a:solidFill>
                <a:schemeClr val="dk2"/>
              </a:solidFill>
            </a:endParaRPr>
          </a:p>
        </p:txBody>
      </p:sp>
      <p:graphicFrame>
        <p:nvGraphicFramePr>
          <p:cNvPr id="2273" name="Google Shape;2273;g3576db31472_0_196"/>
          <p:cNvGraphicFramePr/>
          <p:nvPr/>
        </p:nvGraphicFramePr>
        <p:xfrm>
          <a:off x="591025" y="1019975"/>
          <a:ext cx="3000000" cy="3000000"/>
        </p:xfrm>
        <a:graphic>
          <a:graphicData uri="http://schemas.openxmlformats.org/drawingml/2006/table">
            <a:tbl>
              <a:tblPr>
                <a:noFill/>
                <a:tableStyleId>{B62D5466-4C29-4435-8A31-2A00D7FB605A}</a:tableStyleId>
              </a:tblPr>
              <a:tblGrid>
                <a:gridCol w="1082975"/>
                <a:gridCol w="1797325"/>
                <a:gridCol w="2085075"/>
                <a:gridCol w="2700225"/>
              </a:tblGrid>
              <a:tr h="454350">
                <a:tc>
                  <a:txBody>
                    <a:bodyPr/>
                    <a:lstStyle/>
                    <a:p>
                      <a:pPr indent="0" lvl="0" marL="0" rtl="0" algn="ctr">
                        <a:lnSpc>
                          <a:spcPct val="115000"/>
                        </a:lnSpc>
                        <a:spcBef>
                          <a:spcPts val="0"/>
                        </a:spcBef>
                        <a:spcAft>
                          <a:spcPts val="0"/>
                        </a:spcAft>
                        <a:buNone/>
                      </a:pPr>
                      <a:r>
                        <a:rPr b="1" lang="en-SG" sz="1200">
                          <a:solidFill>
                            <a:schemeClr val="dk2"/>
                          </a:solidFill>
                        </a:rPr>
                        <a:t>Coin</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solidFill>
                            <a:schemeClr val="dk2"/>
                          </a:solidFill>
                        </a:rPr>
                        <a:t>Typical Behavior</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solidFill>
                            <a:schemeClr val="dk2"/>
                          </a:solidFill>
                        </a:rPr>
                        <a:t>Market Type</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solidFill>
                            <a:schemeClr val="dk2"/>
                          </a:solidFill>
                        </a:rPr>
                        <a:t>Decided </a:t>
                      </a:r>
                      <a:r>
                        <a:rPr b="1" lang="en-SG" sz="1200">
                          <a:solidFill>
                            <a:schemeClr val="dk2"/>
                          </a:solidFill>
                        </a:rPr>
                        <a:t>Strategy Design</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2550">
                <a:tc>
                  <a:txBody>
                    <a:bodyPr/>
                    <a:lstStyle/>
                    <a:p>
                      <a:pPr indent="0" lvl="0" marL="0" rtl="0" algn="l">
                        <a:spcBef>
                          <a:spcPts val="0"/>
                        </a:spcBef>
                        <a:spcAft>
                          <a:spcPts val="0"/>
                        </a:spcAft>
                        <a:buNone/>
                      </a:pPr>
                      <a:r>
                        <a:rPr b="1" lang="en-SG" sz="1200">
                          <a:solidFill>
                            <a:schemeClr val="dk2"/>
                          </a:solidFill>
                        </a:rPr>
                        <a:t>ETH</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Mixed but often </a:t>
                      </a:r>
                      <a:r>
                        <a:rPr b="1" lang="en-SG" sz="1200"/>
                        <a:t>trendable</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Trending / Structured</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Works well with momentum, trend-following, and hybrid strategies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79900">
                <a:tc>
                  <a:txBody>
                    <a:bodyPr/>
                    <a:lstStyle/>
                    <a:p>
                      <a:pPr indent="0" lvl="0" marL="0" rtl="0" algn="l">
                        <a:spcBef>
                          <a:spcPts val="0"/>
                        </a:spcBef>
                        <a:spcAft>
                          <a:spcPts val="0"/>
                        </a:spcAft>
                        <a:buNone/>
                      </a:pPr>
                      <a:r>
                        <a:rPr b="1" lang="en-SG" sz="1200">
                          <a:solidFill>
                            <a:schemeClr val="dk2"/>
                          </a:solidFill>
                        </a:rPr>
                        <a:t>LINK</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Periods of </a:t>
                      </a:r>
                      <a:r>
                        <a:rPr b="1" lang="en-SG" sz="1200"/>
                        <a:t>sideways with bursts</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Choppy / Breakout prone</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Mean reversion or breakout detection works well</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2550">
                <a:tc>
                  <a:txBody>
                    <a:bodyPr/>
                    <a:lstStyle/>
                    <a:p>
                      <a:pPr indent="0" lvl="0" marL="0" rtl="0" algn="l">
                        <a:spcBef>
                          <a:spcPts val="0"/>
                        </a:spcBef>
                        <a:spcAft>
                          <a:spcPts val="0"/>
                        </a:spcAft>
                        <a:buNone/>
                      </a:pPr>
                      <a:r>
                        <a:rPr b="1" lang="en-SG" sz="1200">
                          <a:solidFill>
                            <a:schemeClr val="dk2"/>
                          </a:solidFill>
                        </a:rPr>
                        <a:t>ARB</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Still </a:t>
                      </a:r>
                      <a:r>
                        <a:rPr b="1" lang="en-SG" sz="1200"/>
                        <a:t>newer</a:t>
                      </a:r>
                      <a:r>
                        <a:rPr lang="en-SG" sz="1200"/>
                        <a:t>, sometimes </a:t>
                      </a:r>
                      <a:r>
                        <a:rPr b="1" lang="en-SG" sz="1200"/>
                        <a:t>illiquid</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Low-volatility / Fast-reversal</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Needs conservative, volatility-aware, volume-confirmed strategies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32550">
                <a:tc>
                  <a:txBody>
                    <a:bodyPr/>
                    <a:lstStyle/>
                    <a:p>
                      <a:pPr indent="0" lvl="0" marL="0" rtl="0" algn="l">
                        <a:spcBef>
                          <a:spcPts val="0"/>
                        </a:spcBef>
                        <a:spcAft>
                          <a:spcPts val="0"/>
                        </a:spcAft>
                        <a:buNone/>
                      </a:pPr>
                      <a:r>
                        <a:rPr b="1" lang="en-SG" sz="1200">
                          <a:solidFill>
                            <a:schemeClr val="dk2"/>
                          </a:solidFill>
                        </a:rPr>
                        <a:t>DOGE</a:t>
                      </a:r>
                      <a:endParaRPr b="1" sz="1200">
                        <a:solidFill>
                          <a:schemeClr val="dk2"/>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Wild spikes</a:t>
                      </a:r>
                      <a:r>
                        <a:rPr lang="en-SG" sz="1200"/>
                        <a:t>, meme-driven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SG" sz="1200"/>
                        <a:t>Sentiment / Volatile</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t>Only works well with high reactivity, short-term or sentiment filters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74" name="Google Shape;2274;g3576db31472_0_196"/>
          <p:cNvSpPr txBox="1"/>
          <p:nvPr/>
        </p:nvSpPr>
        <p:spPr>
          <a:xfrm>
            <a:off x="253500" y="-30650"/>
            <a:ext cx="507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2400">
                <a:solidFill>
                  <a:schemeClr val="dk1"/>
                </a:solidFill>
                <a:latin typeface="Asap"/>
                <a:ea typeface="Asap"/>
                <a:cs typeface="Asap"/>
                <a:sym typeface="Asap"/>
              </a:rPr>
              <a:t>Backtesting Strategies</a:t>
            </a:r>
            <a:endParaRPr b="1" sz="2400">
              <a:solidFill>
                <a:schemeClr val="dk1"/>
              </a:solidFill>
              <a:latin typeface="Asap"/>
              <a:ea typeface="Asap"/>
              <a:cs typeface="Asap"/>
              <a:sym typeface="Asap"/>
            </a:endParaRPr>
          </a:p>
        </p:txBody>
      </p:sp>
      <p:sp>
        <p:nvSpPr>
          <p:cNvPr id="2275" name="Google Shape;2275;g3576db31472_0_196"/>
          <p:cNvSpPr txBox="1"/>
          <p:nvPr/>
        </p:nvSpPr>
        <p:spPr>
          <a:xfrm>
            <a:off x="5101525" y="4451875"/>
            <a:ext cx="3441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1100">
                <a:solidFill>
                  <a:schemeClr val="dk1"/>
                </a:solidFill>
                <a:latin typeface="Asap"/>
                <a:ea typeface="Asap"/>
                <a:cs typeface="Asap"/>
                <a:sym typeface="Asap"/>
              </a:rPr>
              <a:t>* </a:t>
            </a:r>
            <a:r>
              <a:rPr lang="en-SG" sz="1100">
                <a:solidFill>
                  <a:schemeClr val="dk1"/>
                </a:solidFill>
                <a:latin typeface="Asap"/>
                <a:ea typeface="Asap"/>
                <a:cs typeface="Asap"/>
                <a:sym typeface="Asap"/>
              </a:rPr>
              <a:t>serves as a guiding principle, not absolute rules</a:t>
            </a:r>
            <a:endParaRPr sz="1100">
              <a:solidFill>
                <a:schemeClr val="dk1"/>
              </a:solidFill>
              <a:latin typeface="Asap"/>
              <a:ea typeface="Asap"/>
              <a:cs typeface="Asap"/>
              <a:sym typeface="Asap"/>
            </a:endParaRPr>
          </a:p>
        </p:txBody>
      </p:sp>
      <p:sp>
        <p:nvSpPr>
          <p:cNvPr id="2276" name="Google Shape;2276;g3576db31472_0_196"/>
          <p:cNvSpPr/>
          <p:nvPr/>
        </p:nvSpPr>
        <p:spPr>
          <a:xfrm>
            <a:off x="7461225" y="244800"/>
            <a:ext cx="1537800" cy="908400"/>
          </a:xfrm>
          <a:prstGeom prst="wedgeRoundRectCallout">
            <a:avLst>
              <a:gd fmla="val -20833" name="adj1"/>
              <a:gd fmla="val 62500" name="adj2"/>
              <a:gd fmla="val 0" name="adj3"/>
            </a:avLst>
          </a:prstGeom>
          <a:solidFill>
            <a:schemeClr val="accent6"/>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Asap"/>
              <a:ea typeface="Asap"/>
              <a:cs typeface="Asap"/>
              <a:sym typeface="Asap"/>
            </a:endParaRPr>
          </a:p>
        </p:txBody>
      </p:sp>
      <p:sp>
        <p:nvSpPr>
          <p:cNvPr id="2277" name="Google Shape;2277;g3576db31472_0_196"/>
          <p:cNvSpPr txBox="1"/>
          <p:nvPr/>
        </p:nvSpPr>
        <p:spPr>
          <a:xfrm>
            <a:off x="7549743" y="256105"/>
            <a:ext cx="1360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1000">
                <a:solidFill>
                  <a:schemeClr val="dk1"/>
                </a:solidFill>
                <a:latin typeface="Asap"/>
                <a:ea typeface="Asap"/>
                <a:cs typeface="Asap"/>
                <a:sym typeface="Asap"/>
              </a:rPr>
              <a:t>What is the mapping based on?</a:t>
            </a:r>
            <a:endParaRPr b="1" sz="1000">
              <a:solidFill>
                <a:schemeClr val="dk1"/>
              </a:solidFill>
              <a:latin typeface="Asap"/>
              <a:ea typeface="Asap"/>
              <a:cs typeface="Asap"/>
              <a:sym typeface="Asap"/>
            </a:endParaRPr>
          </a:p>
          <a:p>
            <a:pPr indent="0" lvl="0" marL="0" rtl="0" algn="l">
              <a:spcBef>
                <a:spcPts val="0"/>
              </a:spcBef>
              <a:spcAft>
                <a:spcPts val="0"/>
              </a:spcAft>
              <a:buNone/>
            </a:pPr>
            <a:r>
              <a:rPr lang="en-SG" sz="1000">
                <a:solidFill>
                  <a:schemeClr val="dk1"/>
                </a:solidFill>
                <a:latin typeface="Asap"/>
                <a:ea typeface="Asap"/>
                <a:cs typeface="Asap"/>
                <a:sym typeface="Asap"/>
              </a:rPr>
              <a:t>Based on existing literature and market observations</a:t>
            </a:r>
            <a:endParaRPr sz="1000">
              <a:solidFill>
                <a:schemeClr val="dk1"/>
              </a:solidFill>
              <a:latin typeface="Asap"/>
              <a:ea typeface="Asap"/>
              <a:cs typeface="Asap"/>
              <a:sym typeface="Asap"/>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g3576db31472_0_1430"/>
          <p:cNvSpPr txBox="1"/>
          <p:nvPr>
            <p:ph type="title"/>
          </p:nvPr>
        </p:nvSpPr>
        <p:spPr>
          <a:xfrm>
            <a:off x="506638" y="-99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300">
                <a:solidFill>
                  <a:schemeClr val="dk2"/>
                </a:solidFill>
              </a:rPr>
              <a:t>Strategies Adjustment 2</a:t>
            </a:r>
            <a:endParaRPr sz="2300">
              <a:solidFill>
                <a:schemeClr val="dk2"/>
              </a:solidFill>
            </a:endParaRPr>
          </a:p>
        </p:txBody>
      </p:sp>
      <p:graphicFrame>
        <p:nvGraphicFramePr>
          <p:cNvPr id="2283" name="Google Shape;2283;g3576db31472_0_1430"/>
          <p:cNvGraphicFramePr/>
          <p:nvPr/>
        </p:nvGraphicFramePr>
        <p:xfrm>
          <a:off x="782000" y="536000"/>
          <a:ext cx="3000000" cy="3000000"/>
        </p:xfrm>
        <a:graphic>
          <a:graphicData uri="http://schemas.openxmlformats.org/drawingml/2006/table">
            <a:tbl>
              <a:tblPr>
                <a:noFill/>
                <a:tableStyleId>{B62D5466-4C29-4435-8A31-2A00D7FB605A}</a:tableStyleId>
              </a:tblPr>
              <a:tblGrid>
                <a:gridCol w="2068275"/>
                <a:gridCol w="2346000"/>
                <a:gridCol w="2858050"/>
              </a:tblGrid>
              <a:tr h="432450">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Indicator</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Use Case</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Implementations</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400">
                <a:tc>
                  <a:txBody>
                    <a:bodyPr/>
                    <a:lstStyle/>
                    <a:p>
                      <a:pPr indent="0" lvl="0" marL="0" rtl="0" algn="l">
                        <a:spcBef>
                          <a:spcPts val="0"/>
                        </a:spcBef>
                        <a:spcAft>
                          <a:spcPts val="0"/>
                        </a:spcAft>
                        <a:buNone/>
                      </a:pPr>
                      <a:r>
                        <a:rPr b="1" lang="en-SG" sz="1200">
                          <a:latin typeface="Asap"/>
                          <a:ea typeface="Asap"/>
                          <a:cs typeface="Asap"/>
                          <a:sym typeface="Asap"/>
                        </a:rPr>
                        <a:t>ADX (Average Directional Index)</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Measures trend strength (not direction)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Enter when </a:t>
                      </a:r>
                      <a:r>
                        <a:rPr b="1" lang="en-SG" sz="1200">
                          <a:latin typeface="Asap"/>
                          <a:ea typeface="Asap"/>
                          <a:cs typeface="Asap"/>
                          <a:sym typeface="Asap"/>
                        </a:rPr>
                        <a:t>ADX &gt; 25</a:t>
                      </a:r>
                      <a:r>
                        <a:rPr lang="en-SG" sz="1200">
                          <a:latin typeface="Asap"/>
                          <a:ea typeface="Asap"/>
                          <a:cs typeface="Asap"/>
                          <a:sym typeface="Asap"/>
                        </a:rPr>
                        <a:t> and rising — confirms strong trend</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400">
                <a:tc>
                  <a:txBody>
                    <a:bodyPr/>
                    <a:lstStyle/>
                    <a:p>
                      <a:pPr indent="0" lvl="0" marL="0" rtl="0" algn="l">
                        <a:spcBef>
                          <a:spcPts val="0"/>
                        </a:spcBef>
                        <a:spcAft>
                          <a:spcPts val="0"/>
                        </a:spcAft>
                        <a:buNone/>
                      </a:pPr>
                      <a:r>
                        <a:rPr b="1" lang="en-SG" sz="1200">
                          <a:latin typeface="Asap"/>
                          <a:ea typeface="Asap"/>
                          <a:cs typeface="Asap"/>
                          <a:sym typeface="Asap"/>
                        </a:rPr>
                        <a:t>MACD</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Momentum + trend confirmation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Use MACD cross + histogram expansion as trend confirmation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400">
                <a:tc>
                  <a:txBody>
                    <a:bodyPr/>
                    <a:lstStyle/>
                    <a:p>
                      <a:pPr indent="0" lvl="0" marL="0" rtl="0" algn="l">
                        <a:spcBef>
                          <a:spcPts val="0"/>
                        </a:spcBef>
                        <a:spcAft>
                          <a:spcPts val="0"/>
                        </a:spcAft>
                        <a:buNone/>
                      </a:pPr>
                      <a:r>
                        <a:rPr b="1" lang="en-SG" sz="1200">
                          <a:latin typeface="Asap"/>
                          <a:ea typeface="Asap"/>
                          <a:cs typeface="Asap"/>
                          <a:sym typeface="Asap"/>
                        </a:rPr>
                        <a:t>EMA Crossover (Fast &gt; Slow)</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Classic trend signal</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Go aggressive when </a:t>
                      </a:r>
                      <a:r>
                        <a:rPr b="1" lang="en-SG" sz="1200">
                          <a:latin typeface="Asap"/>
                          <a:ea typeface="Asap"/>
                          <a:cs typeface="Asap"/>
                          <a:sym typeface="Asap"/>
                        </a:rPr>
                        <a:t>EMA12 &gt; EMA26</a:t>
                      </a:r>
                      <a:r>
                        <a:rPr lang="en-SG" sz="1200">
                          <a:latin typeface="Asap"/>
                          <a:ea typeface="Asap"/>
                          <a:cs typeface="Asap"/>
                          <a:sym typeface="Asap"/>
                        </a:rPr>
                        <a:t> with volume support</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400">
                <a:tc>
                  <a:txBody>
                    <a:bodyPr/>
                    <a:lstStyle/>
                    <a:p>
                      <a:pPr indent="0" lvl="0" marL="0" rtl="0" algn="l">
                        <a:spcBef>
                          <a:spcPts val="0"/>
                        </a:spcBef>
                        <a:spcAft>
                          <a:spcPts val="0"/>
                        </a:spcAft>
                        <a:buNone/>
                      </a:pPr>
                      <a:r>
                        <a:rPr b="1" lang="en-SG" sz="1200">
                          <a:latin typeface="Asap"/>
                          <a:ea typeface="Asap"/>
                          <a:cs typeface="Asap"/>
                          <a:sym typeface="Asap"/>
                        </a:rPr>
                        <a:t>Volume Surge with Breakout</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Confirms strong bullish intent</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Combine price breakout with </a:t>
                      </a:r>
                      <a:r>
                        <a:rPr b="1" lang="en-SG" sz="1200">
                          <a:latin typeface="Asap"/>
                          <a:ea typeface="Asap"/>
                          <a:cs typeface="Asap"/>
                          <a:sym typeface="Asap"/>
                        </a:rPr>
                        <a:t>volume spike</a:t>
                      </a:r>
                      <a:r>
                        <a:rPr lang="en-SG" sz="1200">
                          <a:latin typeface="Asap"/>
                          <a:ea typeface="Asap"/>
                          <a:cs typeface="Asap"/>
                          <a:sym typeface="Asap"/>
                        </a:rPr>
                        <a:t> to avoid fakeouts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37050">
                <a:tc>
                  <a:txBody>
                    <a:bodyPr/>
                    <a:lstStyle/>
                    <a:p>
                      <a:pPr indent="0" lvl="0" marL="0" rtl="0" algn="l">
                        <a:spcBef>
                          <a:spcPts val="0"/>
                        </a:spcBef>
                        <a:spcAft>
                          <a:spcPts val="0"/>
                        </a:spcAft>
                        <a:buNone/>
                      </a:pPr>
                      <a:r>
                        <a:rPr b="1" lang="en-SG" sz="1200">
                          <a:latin typeface="Asap"/>
                          <a:ea typeface="Asap"/>
                          <a:cs typeface="Asap"/>
                          <a:sym typeface="Asap"/>
                        </a:rPr>
                        <a:t>Trailing ATR Stop</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Dynamic risk management in trending markets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Use </a:t>
                      </a:r>
                      <a:r>
                        <a:rPr b="1" lang="en-SG" sz="1200">
                          <a:latin typeface="Asap"/>
                          <a:ea typeface="Asap"/>
                          <a:cs typeface="Asap"/>
                          <a:sym typeface="Asap"/>
                        </a:rPr>
                        <a:t>1.5× ATR below entry</a:t>
                      </a:r>
                      <a:r>
                        <a:rPr lang="en-SG" sz="1200">
                          <a:latin typeface="Asap"/>
                          <a:ea typeface="Asap"/>
                          <a:cs typeface="Asap"/>
                          <a:sym typeface="Asap"/>
                        </a:rPr>
                        <a:t> to ride longer trends safely</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00400">
                <a:tc>
                  <a:txBody>
                    <a:bodyPr/>
                    <a:lstStyle/>
                    <a:p>
                      <a:pPr indent="0" lvl="0" marL="0" rtl="0" algn="l">
                        <a:spcBef>
                          <a:spcPts val="0"/>
                        </a:spcBef>
                        <a:spcAft>
                          <a:spcPts val="0"/>
                        </a:spcAft>
                        <a:buNone/>
                      </a:pPr>
                      <a:r>
                        <a:rPr b="1" lang="en-SG" sz="1200">
                          <a:latin typeface="Asap"/>
                          <a:ea typeface="Asap"/>
                          <a:cs typeface="Asap"/>
                          <a:sym typeface="Asap"/>
                        </a:rPr>
                        <a:t>RSI with Trend Bias</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Momentum + exhaustion filter</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Enter on RSI pullback to </a:t>
                      </a:r>
                      <a:r>
                        <a:rPr b="1" lang="en-SG" sz="1200">
                          <a:latin typeface="Asap"/>
                          <a:ea typeface="Asap"/>
                          <a:cs typeface="Asap"/>
                          <a:sym typeface="Asap"/>
                        </a:rPr>
                        <a:t>45–50</a:t>
                      </a:r>
                      <a:r>
                        <a:rPr lang="en-SG" sz="1200">
                          <a:latin typeface="Asap"/>
                          <a:ea typeface="Asap"/>
                          <a:cs typeface="Asap"/>
                          <a:sym typeface="Asap"/>
                        </a:rPr>
                        <a:t> in uptrend, not just oversold</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aphicFrame>
        <p:nvGraphicFramePr>
          <p:cNvPr id="2288" name="Google Shape;2288;g3576db31472_0_1527"/>
          <p:cNvGraphicFramePr/>
          <p:nvPr/>
        </p:nvGraphicFramePr>
        <p:xfrm>
          <a:off x="414775" y="1142150"/>
          <a:ext cx="3000000" cy="3000000"/>
        </p:xfrm>
        <a:graphic>
          <a:graphicData uri="http://schemas.openxmlformats.org/drawingml/2006/table">
            <a:tbl>
              <a:tblPr>
                <a:noFill/>
                <a:tableStyleId>{B62D5466-4C29-4435-8A31-2A00D7FB605A}</a:tableStyleId>
              </a:tblPr>
              <a:tblGrid>
                <a:gridCol w="593600"/>
                <a:gridCol w="1852600"/>
                <a:gridCol w="2660225"/>
              </a:tblGrid>
              <a:tr h="579925">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Coin</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Strategy</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200">
                          <a:latin typeface="Asap"/>
                          <a:ea typeface="Asap"/>
                          <a:cs typeface="Asap"/>
                          <a:sym typeface="Asap"/>
                        </a:rPr>
                        <a:t>Why It Works</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7125">
                <a:tc>
                  <a:txBody>
                    <a:bodyPr/>
                    <a:lstStyle/>
                    <a:p>
                      <a:pPr indent="0" lvl="0" marL="0" rtl="0" algn="l">
                        <a:spcBef>
                          <a:spcPts val="0"/>
                        </a:spcBef>
                        <a:spcAft>
                          <a:spcPts val="0"/>
                        </a:spcAft>
                        <a:buNone/>
                      </a:pPr>
                      <a:r>
                        <a:rPr b="1" lang="en-SG" sz="1200">
                          <a:latin typeface="Asap"/>
                          <a:ea typeface="Asap"/>
                          <a:cs typeface="Asap"/>
                          <a:sym typeface="Asap"/>
                        </a:rPr>
                        <a:t>ETH</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Bollinger Band mean-reversion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ETH trends cleanly, reacts well to overextensions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7125">
                <a:tc>
                  <a:txBody>
                    <a:bodyPr/>
                    <a:lstStyle/>
                    <a:p>
                      <a:pPr indent="0" lvl="0" marL="0" rtl="0" algn="l">
                        <a:spcBef>
                          <a:spcPts val="0"/>
                        </a:spcBef>
                        <a:spcAft>
                          <a:spcPts val="0"/>
                        </a:spcAft>
                        <a:buNone/>
                      </a:pPr>
                      <a:r>
                        <a:rPr b="1" lang="en-SG" sz="1200">
                          <a:latin typeface="Asap"/>
                          <a:ea typeface="Asap"/>
                          <a:cs typeface="Asap"/>
                          <a:sym typeface="Asap"/>
                        </a:rPr>
                        <a:t>LINK</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EMA crossover trend-following</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LINK bursts after sideways moves, EMA catches shifts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9225">
                <a:tc>
                  <a:txBody>
                    <a:bodyPr/>
                    <a:lstStyle/>
                    <a:p>
                      <a:pPr indent="0" lvl="0" marL="0" rtl="0" algn="l">
                        <a:spcBef>
                          <a:spcPts val="0"/>
                        </a:spcBef>
                        <a:spcAft>
                          <a:spcPts val="0"/>
                        </a:spcAft>
                        <a:buNone/>
                      </a:pPr>
                      <a:r>
                        <a:rPr b="1" lang="en-SG" sz="1200">
                          <a:latin typeface="Asap"/>
                          <a:ea typeface="Asap"/>
                          <a:cs typeface="Asap"/>
                          <a:sym typeface="Asap"/>
                        </a:rPr>
                        <a:t>ARB</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Trend pullback with low volatility filter</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Filters out noise in ARB's jumpy, thin market</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99225">
                <a:tc>
                  <a:txBody>
                    <a:bodyPr/>
                    <a:lstStyle/>
                    <a:p>
                      <a:pPr indent="0" lvl="0" marL="0" rtl="0" algn="l">
                        <a:spcBef>
                          <a:spcPts val="0"/>
                        </a:spcBef>
                        <a:spcAft>
                          <a:spcPts val="0"/>
                        </a:spcAft>
                        <a:buNone/>
                      </a:pPr>
                      <a:r>
                        <a:rPr b="1" lang="en-SG" sz="1200">
                          <a:latin typeface="Asap"/>
                          <a:ea typeface="Asap"/>
                          <a:cs typeface="Asap"/>
                          <a:sym typeface="Asap"/>
                        </a:rPr>
                        <a:t>DOGE</a:t>
                      </a:r>
                      <a:endParaRPr b="1"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Breakout with volume confirmation</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sz="1200">
                          <a:latin typeface="Asap"/>
                          <a:ea typeface="Asap"/>
                          <a:cs typeface="Asap"/>
                          <a:sym typeface="Asap"/>
                        </a:rPr>
                        <a:t>DOGE spikes on hype, volume confirms real breakouts</a:t>
                      </a:r>
                      <a:endParaRPr sz="12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89" name="Google Shape;2289;g3576db31472_0_15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solidFill>
                  <a:schemeClr val="dk2"/>
                </a:solidFill>
              </a:rPr>
              <a:t>Live Trading Strategy</a:t>
            </a:r>
            <a:endParaRPr>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graphicFrame>
        <p:nvGraphicFramePr>
          <p:cNvPr id="2294" name="Google Shape;2294;g3576db31472_0_1532"/>
          <p:cNvGraphicFramePr/>
          <p:nvPr/>
        </p:nvGraphicFramePr>
        <p:xfrm>
          <a:off x="895350" y="1094975"/>
          <a:ext cx="3000000" cy="3000000"/>
        </p:xfrm>
        <a:graphic>
          <a:graphicData uri="http://schemas.openxmlformats.org/drawingml/2006/table">
            <a:tbl>
              <a:tblPr>
                <a:noFill/>
                <a:tableStyleId>{B62D5466-4C29-4435-8A31-2A00D7FB605A}</a:tableStyleId>
              </a:tblPr>
              <a:tblGrid>
                <a:gridCol w="665150"/>
                <a:gridCol w="3554425"/>
                <a:gridCol w="3133725"/>
              </a:tblGrid>
              <a:tr h="200025">
                <a:tc>
                  <a:txBody>
                    <a:bodyPr/>
                    <a:lstStyle/>
                    <a:p>
                      <a:pPr indent="0" lvl="0" marL="0" rtl="0" algn="ctr">
                        <a:lnSpc>
                          <a:spcPct val="115000"/>
                        </a:lnSpc>
                        <a:spcBef>
                          <a:spcPts val="0"/>
                        </a:spcBef>
                        <a:spcAft>
                          <a:spcPts val="0"/>
                        </a:spcAft>
                        <a:buNone/>
                      </a:pPr>
                      <a:r>
                        <a:rPr b="1" lang="en-SG" sz="1100">
                          <a:latin typeface="Asap"/>
                          <a:ea typeface="Asap"/>
                          <a:cs typeface="Asap"/>
                          <a:sym typeface="Asap"/>
                        </a:rPr>
                        <a:t>Coin</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100">
                          <a:latin typeface="Asap"/>
                          <a:ea typeface="Asap"/>
                          <a:cs typeface="Asap"/>
                          <a:sym typeface="Asap"/>
                        </a:rPr>
                        <a:t>What the Bot Looks For</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SG" sz="1100">
                          <a:latin typeface="Asap"/>
                          <a:ea typeface="Asap"/>
                          <a:cs typeface="Asap"/>
                          <a:sym typeface="Asap"/>
                        </a:rPr>
                        <a:t>Why It Makes Sense</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SG" sz="1100">
                          <a:latin typeface="Asap"/>
                          <a:ea typeface="Asap"/>
                          <a:cs typeface="Asap"/>
                          <a:sym typeface="Asap"/>
                        </a:rPr>
                        <a:t>ETH</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Buys when price drops too much, sells when it bounces back</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ETH moves steadily, so bounce-backs are common</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SG" sz="1100">
                          <a:latin typeface="Asap"/>
                          <a:ea typeface="Asap"/>
                          <a:cs typeface="Asap"/>
                          <a:sym typeface="Asap"/>
                        </a:rPr>
                        <a:t>LINK</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Buys when it starts rising, sells when it starts falling</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LINK stays flat then jumps, this catches the jump</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SG" sz="1100">
                          <a:latin typeface="Asap"/>
                          <a:ea typeface="Asap"/>
                          <a:cs typeface="Asap"/>
                          <a:sym typeface="Asap"/>
                        </a:rPr>
                        <a:t>ARB</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Buys during calm dips in an uptrend, sells at small profit/loss</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ARB is jumpy, this avoids risky trades</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SG" sz="1100">
                          <a:latin typeface="Asap"/>
                          <a:ea typeface="Asap"/>
                          <a:cs typeface="Asap"/>
                          <a:sym typeface="Asap"/>
                        </a:rPr>
                        <a:t>DOGE</a:t>
                      </a:r>
                      <a:endParaRPr b="1" sz="1100">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Buys only when price jumps with high trading activity</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SG">
                          <a:latin typeface="Asap"/>
                          <a:ea typeface="Asap"/>
                          <a:cs typeface="Asap"/>
                          <a:sym typeface="Asap"/>
                        </a:rPr>
                        <a:t>DOGE jumps fast on news, this checks if it's real</a:t>
                      </a:r>
                      <a:endParaRPr>
                        <a:latin typeface="Asap"/>
                        <a:ea typeface="Asap"/>
                        <a:cs typeface="Asap"/>
                        <a:sym typeface="Asap"/>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295" name="Google Shape;2295;g3576db31472_0_1532"/>
          <p:cNvSpPr txBox="1"/>
          <p:nvPr/>
        </p:nvSpPr>
        <p:spPr>
          <a:xfrm>
            <a:off x="7342200" y="4196950"/>
            <a:ext cx="18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ap"/>
              <a:ea typeface="Asap"/>
              <a:cs typeface="Asap"/>
              <a:sym typeface="Asap"/>
            </a:endParaRPr>
          </a:p>
        </p:txBody>
      </p:sp>
      <p:sp>
        <p:nvSpPr>
          <p:cNvPr id="2296" name="Google Shape;2296;g3576db31472_0_15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solidFill>
                  <a:schemeClr val="dk2"/>
                </a:solidFill>
              </a:rPr>
              <a:t>Live Trading Strategy</a:t>
            </a:r>
            <a:endParaRPr>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g357b9ebeae0_1_63"/>
          <p:cNvSpPr txBox="1"/>
          <p:nvPr/>
        </p:nvSpPr>
        <p:spPr>
          <a:xfrm>
            <a:off x="7342200" y="4196950"/>
            <a:ext cx="18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Asap"/>
              <a:ea typeface="Asap"/>
              <a:cs typeface="Asap"/>
              <a:sym typeface="Asap"/>
            </a:endParaRPr>
          </a:p>
        </p:txBody>
      </p:sp>
      <p:sp>
        <p:nvSpPr>
          <p:cNvPr id="2302" name="Google Shape;2302;g357b9ebeae0_1_63"/>
          <p:cNvSpPr txBox="1"/>
          <p:nvPr/>
        </p:nvSpPr>
        <p:spPr>
          <a:xfrm>
            <a:off x="386275" y="472975"/>
            <a:ext cx="45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1"/>
                </a:solidFill>
                <a:latin typeface="Asap"/>
                <a:ea typeface="Asap"/>
                <a:cs typeface="Asap"/>
                <a:sym typeface="Asap"/>
              </a:rPr>
              <a:t>Futures trading</a:t>
            </a:r>
            <a:endParaRPr b="1">
              <a:solidFill>
                <a:schemeClr val="dk1"/>
              </a:solidFill>
              <a:latin typeface="Asap"/>
              <a:ea typeface="Asap"/>
              <a:cs typeface="Asap"/>
              <a:sym typeface="Asap"/>
            </a:endParaRPr>
          </a:p>
        </p:txBody>
      </p:sp>
      <p:sp>
        <p:nvSpPr>
          <p:cNvPr id="2303" name="Google Shape;2303;g357b9ebeae0_1_63"/>
          <p:cNvSpPr txBox="1"/>
          <p:nvPr/>
        </p:nvSpPr>
        <p:spPr>
          <a:xfrm>
            <a:off x="425675" y="873175"/>
            <a:ext cx="7622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sap"/>
              <a:buAutoNum type="arabicPeriod"/>
            </a:pPr>
            <a:r>
              <a:rPr lang="en-SG">
                <a:solidFill>
                  <a:schemeClr val="dk1"/>
                </a:solidFill>
                <a:latin typeface="Asap"/>
                <a:ea typeface="Asap"/>
                <a:cs typeface="Asap"/>
                <a:sym typeface="Asap"/>
              </a:rPr>
              <a:t>Bet on future prices – Agreement to buy/sell a coin at a set price on a future date</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SG">
                <a:solidFill>
                  <a:schemeClr val="dk1"/>
                </a:solidFill>
                <a:latin typeface="Asap"/>
                <a:ea typeface="Asap"/>
                <a:cs typeface="Asap"/>
                <a:sym typeface="Asap"/>
              </a:rPr>
              <a:t>Trading based on price movements</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SG">
                <a:solidFill>
                  <a:schemeClr val="dk1"/>
                </a:solidFill>
                <a:latin typeface="Asap"/>
                <a:ea typeface="Asap"/>
                <a:cs typeface="Asap"/>
                <a:sym typeface="Asap"/>
              </a:rPr>
              <a:t>Long – Price will go up, win</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SG">
                <a:solidFill>
                  <a:schemeClr val="dk1"/>
                </a:solidFill>
                <a:latin typeface="Asap"/>
                <a:ea typeface="Asap"/>
                <a:cs typeface="Asap"/>
                <a:sym typeface="Asap"/>
              </a:rPr>
              <a:t>Short – Price goes down, win</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SG">
                <a:solidFill>
                  <a:schemeClr val="dk1"/>
                </a:solidFill>
                <a:latin typeface="Asap"/>
                <a:ea typeface="Asap"/>
                <a:cs typeface="Asap"/>
                <a:sym typeface="Asap"/>
              </a:rPr>
              <a:t>Leverage – Borrow money to increase position, small price changes can lead to big gains (or losses)</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SG">
                <a:solidFill>
                  <a:schemeClr val="dk1"/>
                </a:solidFill>
                <a:latin typeface="Asap"/>
                <a:ea typeface="Asap"/>
                <a:cs typeface="Asap"/>
                <a:sym typeface="Asap"/>
              </a:rPr>
              <a:t>If price moves against position a lot, forced to close trade and lose money</a:t>
            </a:r>
            <a:endParaRPr>
              <a:solidFill>
                <a:schemeClr val="dk1"/>
              </a:solidFill>
              <a:latin typeface="Asap"/>
              <a:ea typeface="Asap"/>
              <a:cs typeface="Asap"/>
              <a:sym typeface="Asap"/>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g357b9ebeae0_1_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t>Target Users</a:t>
            </a:r>
            <a:endParaRPr/>
          </a:p>
        </p:txBody>
      </p:sp>
      <p:sp>
        <p:nvSpPr>
          <p:cNvPr id="2309" name="Google Shape;2309;g357b9ebeae0_1_74"/>
          <p:cNvSpPr txBox="1"/>
          <p:nvPr>
            <p:ph idx="1" type="body"/>
          </p:nvPr>
        </p:nvSpPr>
        <p:spPr>
          <a:xfrm>
            <a:off x="720000" y="1215744"/>
            <a:ext cx="7704000" cy="277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t>Crypto traders that:</a:t>
            </a:r>
            <a:endParaRPr/>
          </a:p>
          <a:p>
            <a:pPr indent="-317500" lvl="0" marL="457200" rtl="0" algn="l">
              <a:spcBef>
                <a:spcPts val="0"/>
              </a:spcBef>
              <a:spcAft>
                <a:spcPts val="0"/>
              </a:spcAft>
              <a:buSzPts val="1400"/>
              <a:buAutoNum type="arabicPeriod"/>
            </a:pPr>
            <a:r>
              <a:rPr lang="en-SG"/>
              <a:t>want to automate their decision-making, whilst giving the flexibility to make strategic changes when required.</a:t>
            </a:r>
            <a:endParaRPr/>
          </a:p>
          <a:p>
            <a:pPr indent="-317500" lvl="0" marL="457200" rtl="0" algn="l">
              <a:spcBef>
                <a:spcPts val="0"/>
              </a:spcBef>
              <a:spcAft>
                <a:spcPts val="0"/>
              </a:spcAft>
              <a:buSzPts val="1400"/>
              <a:buAutoNum type="arabicPeriod"/>
            </a:pPr>
            <a:r>
              <a:rPr lang="en-SG"/>
              <a:t>detect market shifts early</a:t>
            </a:r>
            <a:endParaRPr/>
          </a:p>
          <a:p>
            <a:pPr indent="0" lvl="0" marL="0" rtl="0" algn="l">
              <a:spcBef>
                <a:spcPts val="0"/>
              </a:spcBef>
              <a:spcAft>
                <a:spcPts val="0"/>
              </a:spcAft>
              <a:buNone/>
            </a:pPr>
            <a:r>
              <a:t/>
            </a:r>
            <a:endParaRPr/>
          </a:p>
          <a:p>
            <a:pPr indent="0" lvl="0" marL="0" rtl="0" algn="l">
              <a:spcBef>
                <a:spcPts val="0"/>
              </a:spcBef>
              <a:spcAft>
                <a:spcPts val="0"/>
              </a:spcAft>
              <a:buNone/>
            </a:pPr>
            <a:r>
              <a:rPr lang="en-SG"/>
              <a:t>The system helps them analyze price </a:t>
            </a:r>
            <a:r>
              <a:rPr lang="en-SG"/>
              <a:t>charts</a:t>
            </a:r>
            <a:r>
              <a:rPr lang="en-SG"/>
              <a:t>, detect large whale movements and check social media </a:t>
            </a:r>
            <a:r>
              <a:rPr lang="en-SG"/>
              <a:t>sentiment.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SG"/>
              <a:t>In a way, it is like a 24/7 smart assistant for crypto traders that help to automate trading processes but still allows for flexibility or manual intervention.</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pic>
        <p:nvPicPr>
          <p:cNvPr descr="The expected impact of Trump's tariffs » AustAsia Group" id="2314" name="Google Shape;2314;g357b9ebeae0_1_83"/>
          <p:cNvPicPr preferRelativeResize="0"/>
          <p:nvPr/>
        </p:nvPicPr>
        <p:blipFill>
          <a:blip r:embed="rId3">
            <a:alphaModFix amt="30000"/>
          </a:blip>
          <a:stretch>
            <a:fillRect/>
          </a:stretch>
        </p:blipFill>
        <p:spPr>
          <a:xfrm>
            <a:off x="-1" y="0"/>
            <a:ext cx="9143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g35747b67c64_0_12"/>
          <p:cNvSpPr txBox="1"/>
          <p:nvPr>
            <p:ph type="ctrTitle"/>
          </p:nvPr>
        </p:nvSpPr>
        <p:spPr>
          <a:xfrm>
            <a:off x="383725" y="209625"/>
            <a:ext cx="3833100" cy="84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SG" sz="3500"/>
              <a:t>Competitive Gap</a:t>
            </a:r>
            <a:endParaRPr sz="3500"/>
          </a:p>
        </p:txBody>
      </p:sp>
      <p:graphicFrame>
        <p:nvGraphicFramePr>
          <p:cNvPr id="1986" name="Google Shape;1986;g35747b67c64_0_12"/>
          <p:cNvGraphicFramePr/>
          <p:nvPr/>
        </p:nvGraphicFramePr>
        <p:xfrm>
          <a:off x="625100" y="1200550"/>
          <a:ext cx="3000000" cy="3000000"/>
        </p:xfrm>
        <a:graphic>
          <a:graphicData uri="http://schemas.openxmlformats.org/drawingml/2006/table">
            <a:tbl>
              <a:tblPr>
                <a:noFill/>
                <a:tableStyleId>{A085AAA4-0264-4E5E-BC56-EE64A4A153F9}</a:tableStyleId>
              </a:tblPr>
              <a:tblGrid>
                <a:gridCol w="2413000"/>
                <a:gridCol w="2413000"/>
                <a:gridCol w="2413000"/>
              </a:tblGrid>
              <a:tr h="381000">
                <a:tc>
                  <a:txBody>
                    <a:bodyPr/>
                    <a:lstStyle/>
                    <a:p>
                      <a:pPr indent="0" lvl="0" marL="0" rtl="0" algn="l">
                        <a:spcBef>
                          <a:spcPts val="0"/>
                        </a:spcBef>
                        <a:spcAft>
                          <a:spcPts val="0"/>
                        </a:spcAft>
                        <a:buNone/>
                      </a:pPr>
                      <a:r>
                        <a:rPr b="1" lang="en-SG" sz="1100">
                          <a:solidFill>
                            <a:schemeClr val="dk2"/>
                          </a:solidFill>
                        </a:rPr>
                        <a:t>Features</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SG" sz="1100">
                          <a:solidFill>
                            <a:schemeClr val="dk2"/>
                          </a:solidFill>
                        </a:rPr>
                        <a:t>Competitors such as 3Commas, Pionex, etc </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SG" sz="1100">
                          <a:solidFill>
                            <a:schemeClr val="dk2"/>
                          </a:solidFill>
                        </a:rPr>
                        <a:t>FYP Crypto Trading Bot</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SG" sz="1100">
                          <a:solidFill>
                            <a:schemeClr val="dk2"/>
                          </a:solidFill>
                        </a:rPr>
                        <a:t>Pricing</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Mostly Tiered Pricing Systems:</a:t>
                      </a:r>
                      <a:endParaRPr sz="1100"/>
                    </a:p>
                    <a:p>
                      <a:pPr indent="0" lvl="0" marL="0" rtl="0" algn="l">
                        <a:spcBef>
                          <a:spcPts val="0"/>
                        </a:spcBef>
                        <a:spcAft>
                          <a:spcPts val="0"/>
                        </a:spcAft>
                        <a:buNone/>
                      </a:pPr>
                      <a:r>
                        <a:rPr lang="en-SG" sz="1100"/>
                        <a:t>Ranging from 0 to over $2000 USD</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Free</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SG" sz="1100">
                          <a:solidFill>
                            <a:schemeClr val="dk2"/>
                          </a:solidFill>
                        </a:rPr>
                        <a:t>Trading Strategies</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Mostly Fixed, Unless Subscription </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Able to customise trading strategies</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SG" sz="1100">
                          <a:solidFill>
                            <a:schemeClr val="dk2"/>
                          </a:solidFill>
                        </a:rPr>
                        <a:t>Backtesting</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Basic performance stats</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Full trade logs, win rate and ROI comparison</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SG" sz="1100">
                          <a:solidFill>
                            <a:schemeClr val="dk2"/>
                          </a:solidFill>
                        </a:rPr>
                        <a:t>Strategy Per Coin</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Same logic applies to all coin</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Tailored Strategy for each Coin</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SG" sz="1100">
                          <a:solidFill>
                            <a:schemeClr val="dk2"/>
                          </a:solidFill>
                        </a:rPr>
                        <a:t>Market Context Awareness</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Lacks Macro Awareness</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Whale Alerts and Sentiment Analysis</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SG" sz="1100">
                          <a:solidFill>
                            <a:schemeClr val="dk2"/>
                          </a:solidFill>
                        </a:rPr>
                        <a:t>Deployment Approach</a:t>
                      </a:r>
                      <a:endParaRPr b="1" sz="1100">
                        <a:solidFill>
                          <a:schemeClr val="dk2"/>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Local desktop or VPS only</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SG" sz="1100"/>
                        <a:t>Dockerized and Deployed on AWS EC2 for 24/7 runtime</a:t>
                      </a:r>
                      <a:endParaRPr sz="11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g35747b67c64_0_22"/>
          <p:cNvSpPr txBox="1"/>
          <p:nvPr>
            <p:ph type="title"/>
          </p:nvPr>
        </p:nvSpPr>
        <p:spPr>
          <a:xfrm>
            <a:off x="669450" y="431275"/>
            <a:ext cx="80109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SG"/>
              <a:t>Objectives for the Crypto Trading System</a:t>
            </a:r>
            <a:endParaRPr/>
          </a:p>
        </p:txBody>
      </p:sp>
      <p:sp>
        <p:nvSpPr>
          <p:cNvPr id="1992" name="Google Shape;1992;g35747b67c64_0_22"/>
          <p:cNvSpPr txBox="1"/>
          <p:nvPr>
            <p:ph idx="4" type="subTitle"/>
          </p:nvPr>
        </p:nvSpPr>
        <p:spPr>
          <a:xfrm>
            <a:off x="770025" y="921749"/>
            <a:ext cx="7704000" cy="309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2400"/>
              <a:buNone/>
            </a:pPr>
            <a:r>
              <a:rPr lang="en-SG" sz="1500"/>
              <a:t>Capable of trading </a:t>
            </a:r>
            <a:r>
              <a:rPr lang="en-SG" sz="1500">
                <a:solidFill>
                  <a:schemeClr val="dk2"/>
                </a:solidFill>
              </a:rPr>
              <a:t>multiple</a:t>
            </a:r>
            <a:r>
              <a:rPr lang="en-SG" sz="1500"/>
              <a:t> coins</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rPr lang="en-SG" sz="1500"/>
              <a:t>Use </a:t>
            </a:r>
            <a:r>
              <a:rPr lang="en-SG" sz="1500">
                <a:solidFill>
                  <a:schemeClr val="dk2"/>
                </a:solidFill>
              </a:rPr>
              <a:t>technical indicators</a:t>
            </a:r>
            <a:r>
              <a:rPr lang="en-SG" sz="1500"/>
              <a:t> for execution</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rPr lang="en-SG" sz="1500"/>
              <a:t>Able to </a:t>
            </a:r>
            <a:r>
              <a:rPr lang="en-SG" sz="1500">
                <a:solidFill>
                  <a:schemeClr val="dk2"/>
                </a:solidFill>
              </a:rPr>
              <a:t>Monitor</a:t>
            </a:r>
            <a:r>
              <a:rPr lang="en-SG" sz="1500"/>
              <a:t> and </a:t>
            </a:r>
            <a:r>
              <a:rPr lang="en-SG" sz="1500">
                <a:solidFill>
                  <a:schemeClr val="dk2"/>
                </a:solidFill>
              </a:rPr>
              <a:t>Track Performance</a:t>
            </a:r>
            <a:r>
              <a:rPr lang="en-SG" sz="1500"/>
              <a:t> of each individual trading bot</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t/>
            </a:r>
            <a:endParaRPr sz="1500"/>
          </a:p>
          <a:p>
            <a:pPr indent="0" lvl="0" marL="0" rtl="0" algn="l">
              <a:spcBef>
                <a:spcPts val="0"/>
              </a:spcBef>
              <a:spcAft>
                <a:spcPts val="0"/>
              </a:spcAft>
              <a:buSzPts val="2400"/>
              <a:buNone/>
            </a:pPr>
            <a:r>
              <a:rPr lang="en-SG" sz="1500"/>
              <a:t>Incorporate </a:t>
            </a:r>
            <a:r>
              <a:rPr lang="en-SG" sz="1500">
                <a:solidFill>
                  <a:schemeClr val="dk2"/>
                </a:solidFill>
              </a:rPr>
              <a:t>whale alerts</a:t>
            </a:r>
            <a:r>
              <a:rPr lang="en-SG" sz="1500"/>
              <a:t> and </a:t>
            </a:r>
            <a:r>
              <a:rPr lang="en-SG" sz="1500">
                <a:solidFill>
                  <a:schemeClr val="dk2"/>
                </a:solidFill>
              </a:rPr>
              <a:t>sentiment analysis</a:t>
            </a:r>
            <a:r>
              <a:rPr lang="en-SG" sz="1500"/>
              <a:t> to retrieve </a:t>
            </a:r>
            <a:r>
              <a:rPr lang="en-SG" sz="1500">
                <a:solidFill>
                  <a:schemeClr val="accent3"/>
                </a:solidFill>
              </a:rPr>
              <a:t>market shift</a:t>
            </a:r>
            <a:r>
              <a:rPr lang="en-SG" sz="1500"/>
              <a:t> </a:t>
            </a:r>
            <a:r>
              <a:rPr lang="en-SG" sz="1500">
                <a:solidFill>
                  <a:schemeClr val="accent3"/>
                </a:solidFill>
              </a:rPr>
              <a:t>signals</a:t>
            </a:r>
            <a:r>
              <a:rPr lang="en-SG" sz="1500"/>
              <a:t> </a:t>
            </a:r>
            <a:endParaRPr sz="1500"/>
          </a:p>
        </p:txBody>
      </p:sp>
      <p:pic>
        <p:nvPicPr>
          <p:cNvPr descr="File:ETH logo landscape (gray).png - Wikimedia Commons" id="1993" name="Google Shape;1993;g35747b67c64_0_22"/>
          <p:cNvPicPr preferRelativeResize="0"/>
          <p:nvPr/>
        </p:nvPicPr>
        <p:blipFill>
          <a:blip r:embed="rId3">
            <a:alphaModFix/>
          </a:blip>
          <a:stretch>
            <a:fillRect/>
          </a:stretch>
        </p:blipFill>
        <p:spPr>
          <a:xfrm>
            <a:off x="901966" y="1661525"/>
            <a:ext cx="821206" cy="196642"/>
          </a:xfrm>
          <a:prstGeom prst="rect">
            <a:avLst/>
          </a:prstGeom>
          <a:noFill/>
          <a:ln>
            <a:noFill/>
          </a:ln>
        </p:spPr>
      </p:pic>
      <p:pic>
        <p:nvPicPr>
          <p:cNvPr descr="Market Data API | CoinGecko API" id="1994" name="Google Shape;1994;g35747b67c64_0_22"/>
          <p:cNvPicPr preferRelativeResize="0"/>
          <p:nvPr/>
        </p:nvPicPr>
        <p:blipFill>
          <a:blip r:embed="rId4">
            <a:alphaModFix/>
          </a:blip>
          <a:stretch>
            <a:fillRect/>
          </a:stretch>
        </p:blipFill>
        <p:spPr>
          <a:xfrm>
            <a:off x="1748000" y="1615731"/>
            <a:ext cx="916177" cy="242444"/>
          </a:xfrm>
          <a:prstGeom prst="rect">
            <a:avLst/>
          </a:prstGeom>
          <a:noFill/>
          <a:ln>
            <a:noFill/>
          </a:ln>
        </p:spPr>
      </p:pic>
      <p:pic>
        <p:nvPicPr>
          <p:cNvPr descr="Dogecoin's Next Big Move: Could DOGE Surge Past $0.20 This Week? - Pintu  News" id="1995" name="Google Shape;1995;g35747b67c64_0_22"/>
          <p:cNvPicPr preferRelativeResize="0"/>
          <p:nvPr/>
        </p:nvPicPr>
        <p:blipFill>
          <a:blip r:embed="rId5">
            <a:alphaModFix/>
          </a:blip>
          <a:stretch>
            <a:fillRect/>
          </a:stretch>
        </p:blipFill>
        <p:spPr>
          <a:xfrm>
            <a:off x="3259622" y="1472745"/>
            <a:ext cx="557593" cy="401354"/>
          </a:xfrm>
          <a:prstGeom prst="rect">
            <a:avLst/>
          </a:prstGeom>
          <a:noFill/>
          <a:ln>
            <a:noFill/>
          </a:ln>
        </p:spPr>
      </p:pic>
      <p:pic>
        <p:nvPicPr>
          <p:cNvPr descr="ARB Token Predicted To Rise, Crypto Analyst Wants Traders To Be More  Realistic" id="1996" name="Google Shape;1996;g35747b67c64_0_22"/>
          <p:cNvPicPr preferRelativeResize="0"/>
          <p:nvPr/>
        </p:nvPicPr>
        <p:blipFill>
          <a:blip r:embed="rId6">
            <a:alphaModFix/>
          </a:blip>
          <a:stretch>
            <a:fillRect/>
          </a:stretch>
        </p:blipFill>
        <p:spPr>
          <a:xfrm>
            <a:off x="2664182" y="1574552"/>
            <a:ext cx="557592" cy="299547"/>
          </a:xfrm>
          <a:prstGeom prst="rect">
            <a:avLst/>
          </a:prstGeom>
          <a:noFill/>
          <a:ln>
            <a:noFill/>
          </a:ln>
        </p:spPr>
      </p:pic>
      <p:pic>
        <p:nvPicPr>
          <p:cNvPr id="1997" name="Google Shape;1997;g35747b67c64_0_22"/>
          <p:cNvPicPr preferRelativeResize="0"/>
          <p:nvPr/>
        </p:nvPicPr>
        <p:blipFill>
          <a:blip r:embed="rId7">
            <a:alphaModFix/>
          </a:blip>
          <a:stretch>
            <a:fillRect/>
          </a:stretch>
        </p:blipFill>
        <p:spPr>
          <a:xfrm>
            <a:off x="5522825" y="3960850"/>
            <a:ext cx="821200" cy="776565"/>
          </a:xfrm>
          <a:prstGeom prst="rect">
            <a:avLst/>
          </a:prstGeom>
          <a:noFill/>
          <a:ln>
            <a:noFill/>
          </a:ln>
        </p:spPr>
      </p:pic>
      <p:pic>
        <p:nvPicPr>
          <p:cNvPr id="1998" name="Google Shape;1998;g35747b67c64_0_22"/>
          <p:cNvPicPr preferRelativeResize="0"/>
          <p:nvPr/>
        </p:nvPicPr>
        <p:blipFill>
          <a:blip r:embed="rId8">
            <a:alphaModFix/>
          </a:blip>
          <a:stretch>
            <a:fillRect/>
          </a:stretch>
        </p:blipFill>
        <p:spPr>
          <a:xfrm>
            <a:off x="6412775" y="3960875"/>
            <a:ext cx="1329442" cy="776576"/>
          </a:xfrm>
          <a:prstGeom prst="rect">
            <a:avLst/>
          </a:prstGeom>
          <a:noFill/>
          <a:ln>
            <a:noFill/>
          </a:ln>
        </p:spPr>
      </p:pic>
      <p:pic>
        <p:nvPicPr>
          <p:cNvPr id="1999" name="Google Shape;1999;g35747b67c64_0_22"/>
          <p:cNvPicPr preferRelativeResize="0"/>
          <p:nvPr/>
        </p:nvPicPr>
        <p:blipFill>
          <a:blip r:embed="rId9">
            <a:alphaModFix/>
          </a:blip>
          <a:stretch>
            <a:fillRect/>
          </a:stretch>
        </p:blipFill>
        <p:spPr>
          <a:xfrm>
            <a:off x="4451300" y="2094135"/>
            <a:ext cx="1961470" cy="776575"/>
          </a:xfrm>
          <a:prstGeom prst="rect">
            <a:avLst/>
          </a:prstGeom>
          <a:noFill/>
          <a:ln>
            <a:noFill/>
          </a:ln>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3"/>
          <p:cNvSpPr/>
          <p:nvPr/>
        </p:nvSpPr>
        <p:spPr>
          <a:xfrm>
            <a:off x="3468338" y="555900"/>
            <a:ext cx="2795400" cy="13434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05" name="Google Shape;2005;p3"/>
          <p:cNvSpPr/>
          <p:nvPr/>
        </p:nvSpPr>
        <p:spPr>
          <a:xfrm>
            <a:off x="523475" y="596550"/>
            <a:ext cx="2343600" cy="12621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06" name="Google Shape;2006;p3"/>
          <p:cNvSpPr/>
          <p:nvPr/>
        </p:nvSpPr>
        <p:spPr>
          <a:xfrm>
            <a:off x="4232325" y="3657400"/>
            <a:ext cx="2113200" cy="97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07" name="Google Shape;2007;p3"/>
          <p:cNvSpPr/>
          <p:nvPr/>
        </p:nvSpPr>
        <p:spPr>
          <a:xfrm>
            <a:off x="635175" y="3023550"/>
            <a:ext cx="2113200" cy="1365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08" name="Google Shape;2008;p3"/>
          <p:cNvSpPr txBox="1"/>
          <p:nvPr>
            <p:ph type="title"/>
          </p:nvPr>
        </p:nvSpPr>
        <p:spPr>
          <a:xfrm>
            <a:off x="346650" y="-19450"/>
            <a:ext cx="8376000" cy="379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000"/>
              <a:buNone/>
            </a:pPr>
            <a:r>
              <a:rPr b="0" lang="en-SG" sz="2300">
                <a:solidFill>
                  <a:schemeClr val="dk1"/>
                </a:solidFill>
              </a:rPr>
              <a:t>High-Level Component Diagram</a:t>
            </a:r>
            <a:endParaRPr b="0" sz="2300">
              <a:solidFill>
                <a:schemeClr val="dk1"/>
              </a:solidFill>
            </a:endParaRPr>
          </a:p>
        </p:txBody>
      </p:sp>
      <p:sp>
        <p:nvSpPr>
          <p:cNvPr id="2009" name="Google Shape;2009;p3"/>
          <p:cNvSpPr txBox="1"/>
          <p:nvPr/>
        </p:nvSpPr>
        <p:spPr>
          <a:xfrm>
            <a:off x="4232325" y="3739050"/>
            <a:ext cx="2043900" cy="59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Asap"/>
              <a:buNone/>
            </a:pPr>
            <a:r>
              <a:rPr b="1" lang="en-SG">
                <a:solidFill>
                  <a:schemeClr val="dk2"/>
                </a:solidFill>
                <a:latin typeface="Asap"/>
                <a:ea typeface="Asap"/>
                <a:cs typeface="Asap"/>
                <a:sym typeface="Asap"/>
              </a:rPr>
              <a:t>Sentiment Analysis</a:t>
            </a:r>
            <a:endParaRPr b="1">
              <a:solidFill>
                <a:schemeClr val="dk2"/>
              </a:solidFill>
              <a:latin typeface="Asap"/>
              <a:ea typeface="Asap"/>
              <a:cs typeface="Asap"/>
              <a:sym typeface="Asap"/>
            </a:endParaRPr>
          </a:p>
          <a:p>
            <a:pPr indent="-317500" lvl="0" marL="457200" marR="0" rtl="0" algn="l">
              <a:lnSpc>
                <a:spcPct val="100000"/>
              </a:lnSpc>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Textblob</a:t>
            </a:r>
            <a:endParaRPr>
              <a:solidFill>
                <a:schemeClr val="dk2"/>
              </a:solidFill>
              <a:latin typeface="Asap"/>
              <a:ea typeface="Asap"/>
              <a:cs typeface="Asap"/>
              <a:sym typeface="Asap"/>
            </a:endParaRPr>
          </a:p>
          <a:p>
            <a:pPr indent="-317500" lvl="0" marL="457200" marR="0" rtl="0" algn="l">
              <a:lnSpc>
                <a:spcPct val="100000"/>
              </a:lnSpc>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reddit (PRAW) API</a:t>
            </a:r>
            <a:endParaRPr>
              <a:solidFill>
                <a:schemeClr val="dk2"/>
              </a:solidFill>
              <a:latin typeface="Asap"/>
              <a:ea typeface="Asap"/>
              <a:cs typeface="Asap"/>
              <a:sym typeface="Asap"/>
            </a:endParaRPr>
          </a:p>
        </p:txBody>
      </p:sp>
      <p:sp>
        <p:nvSpPr>
          <p:cNvPr id="2010" name="Google Shape;2010;p3"/>
          <p:cNvSpPr txBox="1"/>
          <p:nvPr/>
        </p:nvSpPr>
        <p:spPr>
          <a:xfrm>
            <a:off x="6455875" y="2730425"/>
            <a:ext cx="239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2"/>
                </a:solidFill>
                <a:latin typeface="Asap"/>
                <a:ea typeface="Asap"/>
                <a:cs typeface="Asap"/>
                <a:sym typeface="Asap"/>
              </a:rPr>
              <a:t>Whale Alerts</a:t>
            </a:r>
            <a:endParaRPr b="1">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telegram API</a:t>
            </a:r>
            <a:endParaRPr>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uFill>
                  <a:noFill/>
                </a:uFill>
                <a:latin typeface="Asap"/>
                <a:ea typeface="Asap"/>
                <a:cs typeface="Asap"/>
                <a:sym typeface="Asap"/>
                <a:hlinkClick r:id="rId3">
                  <a:extLst>
                    <a:ext uri="{A12FA001-AC4F-418D-AE19-62706E023703}">
                      <ahyp:hlinkClr val="tx"/>
                    </a:ext>
                  </a:extLst>
                </a:hlinkClick>
              </a:rPr>
              <a:t>WhaleAlert.io</a:t>
            </a:r>
            <a:r>
              <a:rPr lang="en-SG">
                <a:solidFill>
                  <a:schemeClr val="dk2"/>
                </a:solidFill>
                <a:latin typeface="Asap"/>
                <a:ea typeface="Asap"/>
                <a:cs typeface="Asap"/>
                <a:sym typeface="Asap"/>
              </a:rPr>
              <a:t> API</a:t>
            </a:r>
            <a:endParaRPr>
              <a:solidFill>
                <a:schemeClr val="dk2"/>
              </a:solidFill>
              <a:latin typeface="Asap"/>
              <a:ea typeface="Asap"/>
              <a:cs typeface="Asap"/>
              <a:sym typeface="Asap"/>
            </a:endParaRPr>
          </a:p>
        </p:txBody>
      </p:sp>
      <p:sp>
        <p:nvSpPr>
          <p:cNvPr id="2011" name="Google Shape;2011;p3"/>
          <p:cNvSpPr txBox="1"/>
          <p:nvPr/>
        </p:nvSpPr>
        <p:spPr>
          <a:xfrm>
            <a:off x="3188850" y="2294700"/>
            <a:ext cx="2766300" cy="554100"/>
          </a:xfrm>
          <a:prstGeom prst="rect">
            <a:avLst/>
          </a:prstGeom>
          <a:noFill/>
          <a:ln>
            <a:noFill/>
          </a:ln>
          <a:effectLst>
            <a:outerShdw blurRad="57150" rotWithShape="0" algn="bl" dist="47625">
              <a:srgbClr val="000000">
                <a:alpha val="7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SG" sz="2400">
                <a:solidFill>
                  <a:schemeClr val="dk2"/>
                </a:solidFill>
                <a:latin typeface="Asap"/>
                <a:ea typeface="Asap"/>
                <a:cs typeface="Asap"/>
                <a:sym typeface="Asap"/>
              </a:rPr>
              <a:t>Crypto Trading Bot</a:t>
            </a:r>
            <a:endParaRPr b="1" sz="2400">
              <a:solidFill>
                <a:schemeClr val="dk2"/>
              </a:solidFill>
              <a:latin typeface="Asap"/>
              <a:ea typeface="Asap"/>
              <a:cs typeface="Asap"/>
              <a:sym typeface="Asap"/>
            </a:endParaRPr>
          </a:p>
        </p:txBody>
      </p:sp>
      <p:sp>
        <p:nvSpPr>
          <p:cNvPr id="2012" name="Google Shape;2012;p3"/>
          <p:cNvSpPr txBox="1"/>
          <p:nvPr/>
        </p:nvSpPr>
        <p:spPr>
          <a:xfrm>
            <a:off x="576225" y="634950"/>
            <a:ext cx="21468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1300">
                <a:solidFill>
                  <a:schemeClr val="dk2"/>
                </a:solidFill>
                <a:latin typeface="Asap"/>
                <a:ea typeface="Asap"/>
                <a:cs typeface="Asap"/>
                <a:sym typeface="Asap"/>
              </a:rPr>
              <a:t>Backtests</a:t>
            </a:r>
            <a:endParaRPr b="1" sz="1300">
              <a:solidFill>
                <a:schemeClr val="dk2"/>
              </a:solidFill>
              <a:latin typeface="Asap"/>
              <a:ea typeface="Asap"/>
              <a:cs typeface="Asap"/>
              <a:sym typeface="Asap"/>
            </a:endParaRPr>
          </a:p>
          <a:p>
            <a:pPr indent="-311150" lvl="0" marL="457200" rtl="0" algn="l">
              <a:spcBef>
                <a:spcPts val="0"/>
              </a:spcBef>
              <a:spcAft>
                <a:spcPts val="0"/>
              </a:spcAft>
              <a:buClr>
                <a:schemeClr val="dk2"/>
              </a:buClr>
              <a:buSzPts val="1300"/>
              <a:buFont typeface="Asap"/>
              <a:buChar char="-"/>
            </a:pPr>
            <a:r>
              <a:rPr lang="en-SG" sz="1300">
                <a:solidFill>
                  <a:schemeClr val="dk2"/>
                </a:solidFill>
                <a:latin typeface="Asap"/>
                <a:ea typeface="Asap"/>
                <a:cs typeface="Asap"/>
                <a:sym typeface="Asap"/>
              </a:rPr>
              <a:t>Binance API</a:t>
            </a:r>
            <a:endParaRPr sz="1300">
              <a:solidFill>
                <a:schemeClr val="dk2"/>
              </a:solidFill>
              <a:latin typeface="Asap"/>
              <a:ea typeface="Asap"/>
              <a:cs typeface="Asap"/>
              <a:sym typeface="Asap"/>
            </a:endParaRPr>
          </a:p>
          <a:p>
            <a:pPr indent="-311150" lvl="0" marL="457200" rtl="0" algn="l">
              <a:spcBef>
                <a:spcPts val="0"/>
              </a:spcBef>
              <a:spcAft>
                <a:spcPts val="0"/>
              </a:spcAft>
              <a:buClr>
                <a:schemeClr val="dk2"/>
              </a:buClr>
              <a:buSzPts val="1300"/>
              <a:buFont typeface="Asap"/>
              <a:buChar char="-"/>
            </a:pPr>
            <a:r>
              <a:rPr lang="en-SG" sz="1300">
                <a:solidFill>
                  <a:schemeClr val="dk2"/>
                </a:solidFill>
                <a:latin typeface="Asap"/>
                <a:ea typeface="Asap"/>
                <a:cs typeface="Asap"/>
                <a:sym typeface="Asap"/>
              </a:rPr>
              <a:t>reddit (PRAW) API</a:t>
            </a:r>
            <a:endParaRPr sz="1300">
              <a:solidFill>
                <a:schemeClr val="dk2"/>
              </a:solidFill>
              <a:latin typeface="Asap"/>
              <a:ea typeface="Asap"/>
              <a:cs typeface="Asap"/>
              <a:sym typeface="Asap"/>
            </a:endParaRPr>
          </a:p>
          <a:p>
            <a:pPr indent="-311150" lvl="0" marL="457200" rtl="0" algn="l">
              <a:spcBef>
                <a:spcPts val="0"/>
              </a:spcBef>
              <a:spcAft>
                <a:spcPts val="0"/>
              </a:spcAft>
              <a:buClr>
                <a:schemeClr val="dk2"/>
              </a:buClr>
              <a:buSzPts val="1300"/>
              <a:buFont typeface="Asap"/>
              <a:buChar char="-"/>
            </a:pPr>
            <a:r>
              <a:rPr lang="en-SG" sz="1300">
                <a:solidFill>
                  <a:schemeClr val="dk2"/>
                </a:solidFill>
                <a:uFill>
                  <a:noFill/>
                </a:uFill>
                <a:latin typeface="Asap"/>
                <a:ea typeface="Asap"/>
                <a:cs typeface="Asap"/>
                <a:sym typeface="Asap"/>
                <a:hlinkClick r:id="rId4">
                  <a:extLst>
                    <a:ext uri="{A12FA001-AC4F-418D-AE19-62706E023703}">
                      <ahyp:hlinkClr val="tx"/>
                    </a:ext>
                  </a:extLst>
                </a:hlinkClick>
              </a:rPr>
              <a:t>X.com</a:t>
            </a:r>
            <a:r>
              <a:rPr lang="en-SG" sz="1300">
                <a:solidFill>
                  <a:schemeClr val="dk2"/>
                </a:solidFill>
                <a:latin typeface="Asap"/>
                <a:ea typeface="Asap"/>
                <a:cs typeface="Asap"/>
                <a:sym typeface="Asap"/>
              </a:rPr>
              <a:t> API</a:t>
            </a:r>
            <a:endParaRPr sz="1300">
              <a:solidFill>
                <a:schemeClr val="dk2"/>
              </a:solidFill>
              <a:latin typeface="Asap"/>
              <a:ea typeface="Asap"/>
              <a:cs typeface="Asap"/>
              <a:sym typeface="Asap"/>
            </a:endParaRPr>
          </a:p>
          <a:p>
            <a:pPr indent="-311150" lvl="0" marL="457200" rtl="0" algn="l">
              <a:spcBef>
                <a:spcPts val="0"/>
              </a:spcBef>
              <a:spcAft>
                <a:spcPts val="0"/>
              </a:spcAft>
              <a:buClr>
                <a:schemeClr val="dk2"/>
              </a:buClr>
              <a:buSzPts val="1300"/>
              <a:buFont typeface="Asap"/>
              <a:buChar char="-"/>
            </a:pPr>
            <a:r>
              <a:rPr lang="en-SG" sz="1300">
                <a:solidFill>
                  <a:schemeClr val="dk2"/>
                </a:solidFill>
                <a:latin typeface="Asap"/>
                <a:ea typeface="Asap"/>
                <a:cs typeface="Asap"/>
                <a:sym typeface="Asap"/>
              </a:rPr>
              <a:t>Python Libraries</a:t>
            </a:r>
            <a:endParaRPr sz="1300">
              <a:solidFill>
                <a:schemeClr val="dk2"/>
              </a:solidFill>
              <a:latin typeface="Asap"/>
              <a:ea typeface="Asap"/>
              <a:cs typeface="Asap"/>
              <a:sym typeface="Asap"/>
            </a:endParaRPr>
          </a:p>
        </p:txBody>
      </p:sp>
      <p:sp>
        <p:nvSpPr>
          <p:cNvPr id="2013" name="Google Shape;2013;p3"/>
          <p:cNvSpPr txBox="1"/>
          <p:nvPr/>
        </p:nvSpPr>
        <p:spPr>
          <a:xfrm>
            <a:off x="3591038" y="698700"/>
            <a:ext cx="288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sz="1200">
                <a:solidFill>
                  <a:schemeClr val="dk2"/>
                </a:solidFill>
                <a:latin typeface="Asap"/>
                <a:ea typeface="Asap"/>
                <a:cs typeface="Asap"/>
                <a:sym typeface="Asap"/>
              </a:rPr>
              <a:t>Market Analysis Webapp</a:t>
            </a:r>
            <a:endParaRPr b="1" sz="1200">
              <a:solidFill>
                <a:schemeClr val="dk2"/>
              </a:solidFill>
              <a:latin typeface="Asap"/>
              <a:ea typeface="Asap"/>
              <a:cs typeface="Asap"/>
              <a:sym typeface="Asap"/>
            </a:endParaRPr>
          </a:p>
          <a:p>
            <a:pPr indent="-304800" lvl="0" marL="457200" rtl="0" algn="l">
              <a:spcBef>
                <a:spcPts val="0"/>
              </a:spcBef>
              <a:spcAft>
                <a:spcPts val="0"/>
              </a:spcAft>
              <a:buClr>
                <a:schemeClr val="dk2"/>
              </a:buClr>
              <a:buSzPts val="1200"/>
              <a:buFont typeface="Asap"/>
              <a:buChar char="-"/>
            </a:pPr>
            <a:r>
              <a:rPr lang="en-SG" sz="1200">
                <a:solidFill>
                  <a:schemeClr val="dk2"/>
                </a:solidFill>
                <a:latin typeface="Asap"/>
                <a:ea typeface="Asap"/>
                <a:cs typeface="Asap"/>
                <a:sym typeface="Asap"/>
              </a:rPr>
              <a:t>Flask</a:t>
            </a:r>
            <a:endParaRPr sz="1200">
              <a:solidFill>
                <a:schemeClr val="dk2"/>
              </a:solidFill>
              <a:latin typeface="Asap"/>
              <a:ea typeface="Asap"/>
              <a:cs typeface="Asap"/>
              <a:sym typeface="Asap"/>
            </a:endParaRPr>
          </a:p>
          <a:p>
            <a:pPr indent="-304800" lvl="0" marL="457200" rtl="0" algn="l">
              <a:spcBef>
                <a:spcPts val="0"/>
              </a:spcBef>
              <a:spcAft>
                <a:spcPts val="0"/>
              </a:spcAft>
              <a:buClr>
                <a:schemeClr val="dk2"/>
              </a:buClr>
              <a:buSzPts val="1200"/>
              <a:buFont typeface="Asap"/>
              <a:buChar char="-"/>
            </a:pPr>
            <a:r>
              <a:rPr lang="en-SG" sz="1200">
                <a:solidFill>
                  <a:schemeClr val="dk2"/>
                </a:solidFill>
                <a:latin typeface="Asap"/>
                <a:ea typeface="Asap"/>
                <a:cs typeface="Asap"/>
                <a:sym typeface="Asap"/>
              </a:rPr>
              <a:t>Javascript</a:t>
            </a:r>
            <a:endParaRPr sz="1200">
              <a:solidFill>
                <a:schemeClr val="dk2"/>
              </a:solidFill>
              <a:latin typeface="Asap"/>
              <a:ea typeface="Asap"/>
              <a:cs typeface="Asap"/>
              <a:sym typeface="Asap"/>
            </a:endParaRPr>
          </a:p>
          <a:p>
            <a:pPr indent="-304800" lvl="0" marL="457200" rtl="0" algn="l">
              <a:spcBef>
                <a:spcPts val="0"/>
              </a:spcBef>
              <a:spcAft>
                <a:spcPts val="0"/>
              </a:spcAft>
              <a:buClr>
                <a:schemeClr val="dk2"/>
              </a:buClr>
              <a:buSzPts val="1200"/>
              <a:buFont typeface="Asap"/>
              <a:buChar char="-"/>
            </a:pPr>
            <a:r>
              <a:rPr lang="en-SG" sz="1200">
                <a:solidFill>
                  <a:schemeClr val="dk2"/>
                </a:solidFill>
                <a:latin typeface="Asap"/>
                <a:ea typeface="Asap"/>
                <a:cs typeface="Asap"/>
                <a:sym typeface="Asap"/>
              </a:rPr>
              <a:t>CSS</a:t>
            </a:r>
            <a:endParaRPr sz="1200">
              <a:solidFill>
                <a:schemeClr val="dk2"/>
              </a:solidFill>
              <a:latin typeface="Asap"/>
              <a:ea typeface="Asap"/>
              <a:cs typeface="Asap"/>
              <a:sym typeface="Asap"/>
            </a:endParaRPr>
          </a:p>
          <a:p>
            <a:pPr indent="-304800" lvl="0" marL="457200" rtl="0" algn="l">
              <a:spcBef>
                <a:spcPts val="0"/>
              </a:spcBef>
              <a:spcAft>
                <a:spcPts val="0"/>
              </a:spcAft>
              <a:buClr>
                <a:schemeClr val="dk2"/>
              </a:buClr>
              <a:buSzPts val="1200"/>
              <a:buFont typeface="Asap"/>
              <a:buChar char="-"/>
            </a:pPr>
            <a:r>
              <a:rPr lang="en-SG" sz="1200">
                <a:solidFill>
                  <a:schemeClr val="dk2"/>
                </a:solidFill>
                <a:latin typeface="Asap"/>
                <a:ea typeface="Asap"/>
                <a:cs typeface="Asap"/>
                <a:sym typeface="Asap"/>
              </a:rPr>
              <a:t>Html</a:t>
            </a:r>
            <a:endParaRPr sz="1200">
              <a:solidFill>
                <a:schemeClr val="dk2"/>
              </a:solidFill>
              <a:latin typeface="Asap"/>
              <a:ea typeface="Asap"/>
              <a:cs typeface="Asap"/>
              <a:sym typeface="Asap"/>
            </a:endParaRPr>
          </a:p>
        </p:txBody>
      </p:sp>
      <p:sp>
        <p:nvSpPr>
          <p:cNvPr id="2014" name="Google Shape;2014;p3"/>
          <p:cNvSpPr/>
          <p:nvPr/>
        </p:nvSpPr>
        <p:spPr>
          <a:xfrm>
            <a:off x="3191250" y="2290800"/>
            <a:ext cx="2761500" cy="5619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15" name="Google Shape;2015;p3"/>
          <p:cNvSpPr txBox="1"/>
          <p:nvPr/>
        </p:nvSpPr>
        <p:spPr>
          <a:xfrm>
            <a:off x="658675" y="3202700"/>
            <a:ext cx="1964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2"/>
                </a:solidFill>
                <a:latin typeface="Asap"/>
                <a:ea typeface="Asap"/>
                <a:cs typeface="Asap"/>
                <a:sym typeface="Asap"/>
              </a:rPr>
              <a:t>Live Paper Trading</a:t>
            </a:r>
            <a:endParaRPr b="1">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Binance API</a:t>
            </a:r>
            <a:endParaRPr>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Python Libraries</a:t>
            </a:r>
            <a:endParaRPr>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Telegram API</a:t>
            </a:r>
            <a:endParaRPr>
              <a:solidFill>
                <a:schemeClr val="dk2"/>
              </a:solidFill>
              <a:latin typeface="Asap"/>
              <a:ea typeface="Asap"/>
              <a:cs typeface="Asap"/>
              <a:sym typeface="Asap"/>
            </a:endParaRPr>
          </a:p>
          <a:p>
            <a:pPr indent="0" lvl="0" marL="457200" rtl="0" algn="l">
              <a:spcBef>
                <a:spcPts val="0"/>
              </a:spcBef>
              <a:spcAft>
                <a:spcPts val="0"/>
              </a:spcAft>
              <a:buNone/>
            </a:pPr>
            <a:r>
              <a:t/>
            </a:r>
            <a:endParaRPr>
              <a:solidFill>
                <a:schemeClr val="dk2"/>
              </a:solidFill>
              <a:latin typeface="Asap"/>
              <a:ea typeface="Asap"/>
              <a:cs typeface="Asap"/>
              <a:sym typeface="Asap"/>
            </a:endParaRPr>
          </a:p>
        </p:txBody>
      </p:sp>
      <p:sp>
        <p:nvSpPr>
          <p:cNvPr id="2016" name="Google Shape;2016;p3"/>
          <p:cNvSpPr txBox="1"/>
          <p:nvPr/>
        </p:nvSpPr>
        <p:spPr>
          <a:xfrm>
            <a:off x="6687950" y="950625"/>
            <a:ext cx="182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SG">
                <a:solidFill>
                  <a:schemeClr val="dk2"/>
                </a:solidFill>
                <a:latin typeface="Asap"/>
                <a:ea typeface="Asap"/>
                <a:cs typeface="Asap"/>
                <a:sym typeface="Asap"/>
              </a:rPr>
              <a:t>Cloud Deployment</a:t>
            </a:r>
            <a:endParaRPr b="1">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Docker</a:t>
            </a:r>
            <a:endParaRPr>
              <a:solidFill>
                <a:schemeClr val="dk2"/>
              </a:solidFill>
              <a:latin typeface="Asap"/>
              <a:ea typeface="Asap"/>
              <a:cs typeface="Asap"/>
              <a:sym typeface="Asap"/>
            </a:endParaRPr>
          </a:p>
          <a:p>
            <a:pPr indent="-317500" lvl="0" marL="457200" rtl="0" algn="l">
              <a:spcBef>
                <a:spcPts val="0"/>
              </a:spcBef>
              <a:spcAft>
                <a:spcPts val="0"/>
              </a:spcAft>
              <a:buClr>
                <a:schemeClr val="dk2"/>
              </a:buClr>
              <a:buSzPts val="1400"/>
              <a:buFont typeface="Asap"/>
              <a:buChar char="-"/>
            </a:pPr>
            <a:r>
              <a:rPr lang="en-SG">
                <a:solidFill>
                  <a:schemeClr val="dk2"/>
                </a:solidFill>
                <a:latin typeface="Asap"/>
                <a:ea typeface="Asap"/>
                <a:cs typeface="Asap"/>
                <a:sym typeface="Asap"/>
              </a:rPr>
              <a:t>AWS EC2</a:t>
            </a:r>
            <a:endParaRPr>
              <a:solidFill>
                <a:schemeClr val="dk2"/>
              </a:solidFill>
              <a:latin typeface="Asap"/>
              <a:ea typeface="Asap"/>
              <a:cs typeface="Asap"/>
              <a:sym typeface="Asap"/>
            </a:endParaRPr>
          </a:p>
        </p:txBody>
      </p:sp>
      <p:sp>
        <p:nvSpPr>
          <p:cNvPr id="2017" name="Google Shape;2017;p3"/>
          <p:cNvSpPr/>
          <p:nvPr/>
        </p:nvSpPr>
        <p:spPr>
          <a:xfrm>
            <a:off x="6427075" y="2682700"/>
            <a:ext cx="2113200" cy="97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18" name="Google Shape;2018;p3"/>
          <p:cNvSpPr/>
          <p:nvPr/>
        </p:nvSpPr>
        <p:spPr>
          <a:xfrm>
            <a:off x="6580675" y="832200"/>
            <a:ext cx="2113200" cy="9747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cxnSp>
        <p:nvCxnSpPr>
          <p:cNvPr id="2019" name="Google Shape;2019;p3"/>
          <p:cNvCxnSpPr>
            <a:stCxn id="2004" idx="1"/>
            <a:endCxn id="2005" idx="3"/>
          </p:cNvCxnSpPr>
          <p:nvPr/>
        </p:nvCxnSpPr>
        <p:spPr>
          <a:xfrm rot="10800000">
            <a:off x="2867138" y="1227600"/>
            <a:ext cx="601200" cy="0"/>
          </a:xfrm>
          <a:prstGeom prst="straightConnector1">
            <a:avLst/>
          </a:prstGeom>
          <a:noFill/>
          <a:ln cap="flat" cmpd="sng" w="9525">
            <a:solidFill>
              <a:schemeClr val="dk2"/>
            </a:solidFill>
            <a:prstDash val="solid"/>
            <a:round/>
            <a:headEnd len="med" w="med" type="none"/>
            <a:tailEnd len="med" w="med" type="triangle"/>
          </a:ln>
        </p:spPr>
      </p:cxnSp>
      <p:cxnSp>
        <p:nvCxnSpPr>
          <p:cNvPr id="2020" name="Google Shape;2020;p3"/>
          <p:cNvCxnSpPr>
            <a:stCxn id="2005" idx="2"/>
            <a:endCxn id="2007" idx="0"/>
          </p:cNvCxnSpPr>
          <p:nvPr/>
        </p:nvCxnSpPr>
        <p:spPr>
          <a:xfrm flipH="1">
            <a:off x="1691675" y="1858650"/>
            <a:ext cx="3600" cy="1164900"/>
          </a:xfrm>
          <a:prstGeom prst="straightConnector1">
            <a:avLst/>
          </a:prstGeom>
          <a:noFill/>
          <a:ln cap="flat" cmpd="sng" w="9525">
            <a:solidFill>
              <a:schemeClr val="dk2"/>
            </a:solidFill>
            <a:prstDash val="solid"/>
            <a:round/>
            <a:headEnd len="med" w="med" type="none"/>
            <a:tailEnd len="med" w="med" type="triangle"/>
          </a:ln>
        </p:spPr>
      </p:cxnSp>
      <p:sp>
        <p:nvSpPr>
          <p:cNvPr id="2021" name="Google Shape;2021;p3"/>
          <p:cNvSpPr txBox="1"/>
          <p:nvPr/>
        </p:nvSpPr>
        <p:spPr>
          <a:xfrm>
            <a:off x="1724075" y="2260350"/>
            <a:ext cx="83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800">
                <a:solidFill>
                  <a:schemeClr val="dk1"/>
                </a:solidFill>
                <a:latin typeface="Asap"/>
                <a:ea typeface="Asap"/>
                <a:cs typeface="Asap"/>
                <a:sym typeface="Asap"/>
              </a:rPr>
              <a:t>strategies.py</a:t>
            </a:r>
            <a:endParaRPr sz="800">
              <a:solidFill>
                <a:schemeClr val="dk1"/>
              </a:solidFill>
              <a:latin typeface="Asap"/>
              <a:ea typeface="Asap"/>
              <a:cs typeface="Asap"/>
              <a:sym typeface="Asap"/>
            </a:endParaRPr>
          </a:p>
        </p:txBody>
      </p:sp>
      <p:cxnSp>
        <p:nvCxnSpPr>
          <p:cNvPr id="2022" name="Google Shape;2022;p3"/>
          <p:cNvCxnSpPr>
            <a:stCxn id="2017" idx="1"/>
            <a:endCxn id="2007" idx="3"/>
          </p:cNvCxnSpPr>
          <p:nvPr/>
        </p:nvCxnSpPr>
        <p:spPr>
          <a:xfrm flipH="1">
            <a:off x="2748475" y="3170050"/>
            <a:ext cx="3678600" cy="536400"/>
          </a:xfrm>
          <a:prstGeom prst="straightConnector1">
            <a:avLst/>
          </a:prstGeom>
          <a:noFill/>
          <a:ln cap="flat" cmpd="sng" w="9525">
            <a:solidFill>
              <a:schemeClr val="dk2"/>
            </a:solidFill>
            <a:prstDash val="solid"/>
            <a:round/>
            <a:headEnd len="med" w="med" type="none"/>
            <a:tailEnd len="med" w="med" type="triangle"/>
          </a:ln>
        </p:spPr>
      </p:cxnSp>
      <p:cxnSp>
        <p:nvCxnSpPr>
          <p:cNvPr id="2023" name="Google Shape;2023;p3"/>
          <p:cNvCxnSpPr>
            <a:endCxn id="2007" idx="3"/>
          </p:cNvCxnSpPr>
          <p:nvPr/>
        </p:nvCxnSpPr>
        <p:spPr>
          <a:xfrm rot="10800000">
            <a:off x="2748375" y="3706500"/>
            <a:ext cx="1483800" cy="328200"/>
          </a:xfrm>
          <a:prstGeom prst="straightConnector1">
            <a:avLst/>
          </a:prstGeom>
          <a:noFill/>
          <a:ln cap="flat" cmpd="sng" w="9525">
            <a:solidFill>
              <a:schemeClr val="dk2"/>
            </a:solidFill>
            <a:prstDash val="solid"/>
            <a:round/>
            <a:headEnd len="med" w="med" type="none"/>
            <a:tailEnd len="med" w="med" type="triangle"/>
          </a:ln>
        </p:spPr>
      </p:cxnSp>
      <p:sp>
        <p:nvSpPr>
          <p:cNvPr id="2024" name="Google Shape;2024;p3"/>
          <p:cNvSpPr txBox="1"/>
          <p:nvPr/>
        </p:nvSpPr>
        <p:spPr>
          <a:xfrm rot="845715">
            <a:off x="2970210" y="3844969"/>
            <a:ext cx="989182" cy="5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800">
                <a:solidFill>
                  <a:schemeClr val="dk1"/>
                </a:solidFill>
                <a:latin typeface="Asap"/>
                <a:ea typeface="Asap"/>
                <a:cs typeface="Asap"/>
                <a:sym typeface="Asap"/>
              </a:rPr>
              <a:t>day, week, month </a:t>
            </a:r>
            <a:endParaRPr sz="800">
              <a:solidFill>
                <a:schemeClr val="dk1"/>
              </a:solidFill>
              <a:latin typeface="Asap"/>
              <a:ea typeface="Asap"/>
              <a:cs typeface="Asap"/>
              <a:sym typeface="Asap"/>
            </a:endParaRPr>
          </a:p>
          <a:p>
            <a:pPr indent="0" lvl="0" marL="0" rtl="0" algn="l">
              <a:spcBef>
                <a:spcPts val="0"/>
              </a:spcBef>
              <a:spcAft>
                <a:spcPts val="0"/>
              </a:spcAft>
              <a:buNone/>
            </a:pPr>
            <a:r>
              <a:rPr lang="en-SG" sz="800">
                <a:solidFill>
                  <a:schemeClr val="dk1"/>
                </a:solidFill>
                <a:latin typeface="Asap"/>
                <a:ea typeface="Asap"/>
                <a:cs typeface="Asap"/>
                <a:sym typeface="Asap"/>
              </a:rPr>
              <a:t>sentiment score </a:t>
            </a:r>
            <a:endParaRPr sz="800">
              <a:solidFill>
                <a:schemeClr val="dk1"/>
              </a:solidFill>
              <a:latin typeface="Asap"/>
              <a:ea typeface="Asap"/>
              <a:cs typeface="Asap"/>
              <a:sym typeface="Asap"/>
            </a:endParaRPr>
          </a:p>
          <a:p>
            <a:pPr indent="0" lvl="0" marL="0" rtl="0" algn="l">
              <a:spcBef>
                <a:spcPts val="0"/>
              </a:spcBef>
              <a:spcAft>
                <a:spcPts val="0"/>
              </a:spcAft>
              <a:buNone/>
            </a:pPr>
            <a:r>
              <a:rPr lang="en-SG" sz="800">
                <a:solidFill>
                  <a:schemeClr val="dk1"/>
                </a:solidFill>
                <a:latin typeface="Asap"/>
                <a:ea typeface="Asap"/>
                <a:cs typeface="Asap"/>
                <a:sym typeface="Asap"/>
              </a:rPr>
              <a:t>for selected coin</a:t>
            </a:r>
            <a:endParaRPr sz="800">
              <a:solidFill>
                <a:schemeClr val="dk1"/>
              </a:solidFill>
              <a:latin typeface="Asap"/>
              <a:ea typeface="Asap"/>
              <a:cs typeface="Asap"/>
              <a:sym typeface="Asap"/>
            </a:endParaRPr>
          </a:p>
        </p:txBody>
      </p:sp>
      <p:sp>
        <p:nvSpPr>
          <p:cNvPr id="2025" name="Google Shape;2025;p3"/>
          <p:cNvSpPr txBox="1"/>
          <p:nvPr/>
        </p:nvSpPr>
        <p:spPr>
          <a:xfrm rot="-483863">
            <a:off x="3589766" y="3106710"/>
            <a:ext cx="1738593" cy="43088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800">
                <a:solidFill>
                  <a:schemeClr val="dk1"/>
                </a:solidFill>
                <a:latin typeface="Asap"/>
                <a:ea typeface="Asap"/>
                <a:cs typeface="Asap"/>
                <a:sym typeface="Asap"/>
              </a:rPr>
              <a:t>Whale Alerts for transactions above 1,000,000</a:t>
            </a:r>
            <a:endParaRPr sz="800">
              <a:solidFill>
                <a:schemeClr val="dk1"/>
              </a:solidFill>
              <a:latin typeface="Asap"/>
              <a:ea typeface="Asap"/>
              <a:cs typeface="Asap"/>
              <a:sym typeface="Asap"/>
            </a:endParaRPr>
          </a:p>
        </p:txBody>
      </p:sp>
      <p:cxnSp>
        <p:nvCxnSpPr>
          <p:cNvPr id="2026" name="Google Shape;2026;p3"/>
          <p:cNvCxnSpPr>
            <a:endCxn id="2014" idx="1"/>
          </p:cNvCxnSpPr>
          <p:nvPr/>
        </p:nvCxnSpPr>
        <p:spPr>
          <a:xfrm flipH="1" rot="10800000">
            <a:off x="2704950" y="2571750"/>
            <a:ext cx="486300" cy="540300"/>
          </a:xfrm>
          <a:prstGeom prst="straightConnector1">
            <a:avLst/>
          </a:prstGeom>
          <a:noFill/>
          <a:ln cap="flat" cmpd="sng" w="9525">
            <a:solidFill>
              <a:schemeClr val="dk2"/>
            </a:solidFill>
            <a:prstDash val="solid"/>
            <a:round/>
            <a:headEnd len="med" w="med" type="none"/>
            <a:tailEnd len="med" w="med" type="triangle"/>
          </a:ln>
        </p:spPr>
      </p:cxnSp>
      <p:cxnSp>
        <p:nvCxnSpPr>
          <p:cNvPr id="2027" name="Google Shape;2027;p3"/>
          <p:cNvCxnSpPr>
            <a:stCxn id="2018" idx="2"/>
            <a:endCxn id="2014" idx="3"/>
          </p:cNvCxnSpPr>
          <p:nvPr/>
        </p:nvCxnSpPr>
        <p:spPr>
          <a:xfrm flipH="1">
            <a:off x="5952775" y="1806900"/>
            <a:ext cx="1684500" cy="765000"/>
          </a:xfrm>
          <a:prstGeom prst="straightConnector1">
            <a:avLst/>
          </a:prstGeom>
          <a:noFill/>
          <a:ln cap="flat" cmpd="sng" w="9525">
            <a:solidFill>
              <a:schemeClr val="dk2"/>
            </a:solidFill>
            <a:prstDash val="solid"/>
            <a:round/>
            <a:headEnd len="med" w="med" type="none"/>
            <a:tailEnd len="med" w="med" type="triangle"/>
          </a:ln>
        </p:spPr>
      </p:cxnSp>
      <p:sp>
        <p:nvSpPr>
          <p:cNvPr id="2028" name="Google Shape;2028;p3"/>
          <p:cNvSpPr txBox="1"/>
          <p:nvPr/>
        </p:nvSpPr>
        <p:spPr>
          <a:xfrm rot="-1460942">
            <a:off x="6126454" y="2053316"/>
            <a:ext cx="1738322" cy="43099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800">
                <a:solidFill>
                  <a:schemeClr val="dk1"/>
                </a:solidFill>
                <a:latin typeface="Asap"/>
                <a:ea typeface="Asap"/>
                <a:cs typeface="Asap"/>
                <a:sym typeface="Asap"/>
              </a:rPr>
              <a:t>Docker to ensure compatibility of environments</a:t>
            </a:r>
            <a:endParaRPr sz="800">
              <a:solidFill>
                <a:schemeClr val="dk1"/>
              </a:solidFill>
              <a:latin typeface="Asap"/>
              <a:ea typeface="Asap"/>
              <a:cs typeface="Asap"/>
              <a:sym typeface="Asap"/>
            </a:endParaRPr>
          </a:p>
        </p:txBody>
      </p:sp>
      <p:sp>
        <p:nvSpPr>
          <p:cNvPr id="2029" name="Google Shape;2029;p3"/>
          <p:cNvSpPr txBox="1"/>
          <p:nvPr/>
        </p:nvSpPr>
        <p:spPr>
          <a:xfrm>
            <a:off x="2800650" y="950625"/>
            <a:ext cx="83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SG" sz="800">
                <a:solidFill>
                  <a:schemeClr val="dk1"/>
                </a:solidFill>
                <a:latin typeface="Asap"/>
                <a:ea typeface="Asap"/>
                <a:cs typeface="Asap"/>
                <a:sym typeface="Asap"/>
              </a:rPr>
              <a:t>strategies.py</a:t>
            </a:r>
            <a:endParaRPr sz="800">
              <a:solidFill>
                <a:schemeClr val="dk1"/>
              </a:solidFill>
              <a:latin typeface="Asap"/>
              <a:ea typeface="Asap"/>
              <a:cs typeface="Asap"/>
              <a:sym typeface="Asap"/>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pic>
        <p:nvPicPr>
          <p:cNvPr id="2034" name="Google Shape;2034;g3576db31472_0_41"/>
          <p:cNvPicPr preferRelativeResize="0"/>
          <p:nvPr/>
        </p:nvPicPr>
        <p:blipFill rotWithShape="1">
          <a:blip r:embed="rId3">
            <a:alphaModFix amt="85000"/>
          </a:blip>
          <a:srcRect b="0" l="0" r="0" t="4388"/>
          <a:stretch/>
        </p:blipFill>
        <p:spPr>
          <a:xfrm>
            <a:off x="349400" y="393950"/>
            <a:ext cx="2675375" cy="1507200"/>
          </a:xfrm>
          <a:prstGeom prst="rect">
            <a:avLst/>
          </a:prstGeom>
          <a:noFill/>
          <a:ln>
            <a:noFill/>
          </a:ln>
          <a:effectLst>
            <a:outerShdw blurRad="57150" rotWithShape="0" algn="bl" dir="5400000" dist="19050">
              <a:srgbClr val="000000">
                <a:alpha val="60000"/>
              </a:srgbClr>
            </a:outerShdw>
          </a:effectLst>
        </p:spPr>
      </p:pic>
      <p:pic>
        <p:nvPicPr>
          <p:cNvPr id="2035" name="Google Shape;2035;g3576db31472_0_41"/>
          <p:cNvPicPr preferRelativeResize="0"/>
          <p:nvPr/>
        </p:nvPicPr>
        <p:blipFill rotWithShape="1">
          <a:blip r:embed="rId4">
            <a:alphaModFix amt="85000"/>
          </a:blip>
          <a:srcRect b="0" l="0" r="0" t="6950"/>
          <a:stretch/>
        </p:blipFill>
        <p:spPr>
          <a:xfrm>
            <a:off x="349406" y="2230800"/>
            <a:ext cx="4042627" cy="1537425"/>
          </a:xfrm>
          <a:prstGeom prst="rect">
            <a:avLst/>
          </a:prstGeom>
          <a:noFill/>
          <a:ln>
            <a:noFill/>
          </a:ln>
          <a:effectLst>
            <a:outerShdw blurRad="57150" rotWithShape="0" algn="bl" dir="5400000" dist="19050">
              <a:srgbClr val="000000">
                <a:alpha val="60000"/>
              </a:srgbClr>
            </a:outerShdw>
          </a:effectLst>
        </p:spPr>
      </p:pic>
      <p:pic>
        <p:nvPicPr>
          <p:cNvPr id="2036" name="Google Shape;2036;g3576db31472_0_41"/>
          <p:cNvPicPr preferRelativeResize="0"/>
          <p:nvPr/>
        </p:nvPicPr>
        <p:blipFill>
          <a:blip r:embed="rId5">
            <a:alphaModFix amt="85000"/>
          </a:blip>
          <a:stretch>
            <a:fillRect/>
          </a:stretch>
        </p:blipFill>
        <p:spPr>
          <a:xfrm>
            <a:off x="3413325" y="392313"/>
            <a:ext cx="5397149" cy="2061575"/>
          </a:xfrm>
          <a:prstGeom prst="rect">
            <a:avLst/>
          </a:prstGeom>
          <a:noFill/>
          <a:ln>
            <a:noFill/>
          </a:ln>
          <a:effectLst>
            <a:outerShdw blurRad="57150" rotWithShape="0" algn="bl" dir="5400000" dist="19050">
              <a:srgbClr val="000000">
                <a:alpha val="60000"/>
              </a:srgbClr>
            </a:outerShdw>
          </a:effectLst>
        </p:spPr>
      </p:pic>
      <p:pic>
        <p:nvPicPr>
          <p:cNvPr id="2037" name="Google Shape;2037;g3576db31472_0_41"/>
          <p:cNvPicPr preferRelativeResize="0"/>
          <p:nvPr/>
        </p:nvPicPr>
        <p:blipFill>
          <a:blip r:embed="rId6">
            <a:alphaModFix amt="85000"/>
          </a:blip>
          <a:stretch>
            <a:fillRect/>
          </a:stretch>
        </p:blipFill>
        <p:spPr>
          <a:xfrm>
            <a:off x="3465175" y="2370087"/>
            <a:ext cx="3391492" cy="1258850"/>
          </a:xfrm>
          <a:prstGeom prst="rect">
            <a:avLst/>
          </a:prstGeom>
          <a:noFill/>
          <a:ln>
            <a:noFill/>
          </a:ln>
          <a:effectLst>
            <a:outerShdw blurRad="57150" rotWithShape="0" algn="bl" dir="5400000" dist="19050">
              <a:srgbClr val="000000">
                <a:alpha val="60000"/>
              </a:srgbClr>
            </a:outerShdw>
          </a:effectLst>
        </p:spPr>
      </p:pic>
      <p:pic>
        <p:nvPicPr>
          <p:cNvPr id="2038" name="Google Shape;2038;g3576db31472_0_41"/>
          <p:cNvPicPr preferRelativeResize="0"/>
          <p:nvPr/>
        </p:nvPicPr>
        <p:blipFill>
          <a:blip r:embed="rId7">
            <a:alphaModFix amt="85000"/>
          </a:blip>
          <a:stretch>
            <a:fillRect/>
          </a:stretch>
        </p:blipFill>
        <p:spPr>
          <a:xfrm>
            <a:off x="5330500" y="3342850"/>
            <a:ext cx="3479975" cy="1437225"/>
          </a:xfrm>
          <a:prstGeom prst="rect">
            <a:avLst/>
          </a:prstGeom>
          <a:noFill/>
          <a:ln>
            <a:noFill/>
          </a:ln>
          <a:effectLst>
            <a:outerShdw blurRad="57150" rotWithShape="0" algn="bl" dir="5400000" dist="19050">
              <a:srgbClr val="000000">
                <a:alpha val="60000"/>
              </a:srgbClr>
            </a:outerShdw>
          </a:effectLst>
        </p:spPr>
      </p:pic>
      <p:pic>
        <p:nvPicPr>
          <p:cNvPr id="2039" name="Google Shape;2039;g3576db31472_0_41"/>
          <p:cNvPicPr preferRelativeResize="0"/>
          <p:nvPr/>
        </p:nvPicPr>
        <p:blipFill>
          <a:blip r:embed="rId8">
            <a:alphaModFix amt="85000"/>
          </a:blip>
          <a:stretch>
            <a:fillRect/>
          </a:stretch>
        </p:blipFill>
        <p:spPr>
          <a:xfrm>
            <a:off x="2305225" y="372888"/>
            <a:ext cx="4361850" cy="1785275"/>
          </a:xfrm>
          <a:prstGeom prst="rect">
            <a:avLst/>
          </a:prstGeom>
          <a:noFill/>
          <a:ln>
            <a:noFill/>
          </a:ln>
          <a:effectLst>
            <a:outerShdw blurRad="57150" rotWithShape="0" algn="bl" dir="5400000" dist="19050">
              <a:srgbClr val="000000">
                <a:alpha val="60000"/>
              </a:srgbClr>
            </a:outerShdw>
          </a:effectLst>
        </p:spPr>
      </p:pic>
      <p:pic>
        <p:nvPicPr>
          <p:cNvPr id="2040" name="Google Shape;2040;g3576db31472_0_41"/>
          <p:cNvPicPr preferRelativeResize="0"/>
          <p:nvPr/>
        </p:nvPicPr>
        <p:blipFill>
          <a:blip r:embed="rId6">
            <a:alphaModFix amt="85000"/>
          </a:blip>
          <a:stretch>
            <a:fillRect/>
          </a:stretch>
        </p:blipFill>
        <p:spPr>
          <a:xfrm>
            <a:off x="5418975" y="2338550"/>
            <a:ext cx="3391492" cy="1258850"/>
          </a:xfrm>
          <a:prstGeom prst="rect">
            <a:avLst/>
          </a:prstGeom>
          <a:noFill/>
          <a:ln>
            <a:noFill/>
          </a:ln>
          <a:effectLst>
            <a:outerShdw blurRad="57150" rotWithShape="0" algn="bl" dir="5400000" dist="19050">
              <a:srgbClr val="000000">
                <a:alpha val="60000"/>
              </a:srgbClr>
            </a:outerShdw>
          </a:effectLst>
        </p:spPr>
      </p:pic>
      <p:pic>
        <p:nvPicPr>
          <p:cNvPr id="2041" name="Google Shape;2041;g3576db31472_0_41"/>
          <p:cNvPicPr preferRelativeResize="0"/>
          <p:nvPr/>
        </p:nvPicPr>
        <p:blipFill>
          <a:blip r:embed="rId6">
            <a:alphaModFix amt="85000"/>
          </a:blip>
          <a:stretch>
            <a:fillRect/>
          </a:stretch>
        </p:blipFill>
        <p:spPr>
          <a:xfrm>
            <a:off x="349400" y="3494187"/>
            <a:ext cx="3391492" cy="1258850"/>
          </a:xfrm>
          <a:prstGeom prst="rect">
            <a:avLst/>
          </a:prstGeom>
          <a:noFill/>
          <a:ln>
            <a:noFill/>
          </a:ln>
          <a:effectLst>
            <a:outerShdw blurRad="57150" rotWithShape="0" algn="bl" dir="5400000" dist="19050">
              <a:srgbClr val="000000">
                <a:alpha val="60000"/>
              </a:srgbClr>
            </a:outerShdw>
          </a:effectLst>
        </p:spPr>
      </p:pic>
      <p:pic>
        <p:nvPicPr>
          <p:cNvPr id="2042" name="Google Shape;2042;g3576db31472_0_41"/>
          <p:cNvPicPr preferRelativeResize="0"/>
          <p:nvPr/>
        </p:nvPicPr>
        <p:blipFill>
          <a:blip r:embed="rId6">
            <a:alphaModFix amt="85000"/>
          </a:blip>
          <a:stretch>
            <a:fillRect/>
          </a:stretch>
        </p:blipFill>
        <p:spPr>
          <a:xfrm>
            <a:off x="2606475" y="3521225"/>
            <a:ext cx="3391492" cy="1258850"/>
          </a:xfrm>
          <a:prstGeom prst="rect">
            <a:avLst/>
          </a:prstGeom>
          <a:noFill/>
          <a:ln>
            <a:noFill/>
          </a:ln>
          <a:effectLst>
            <a:outerShdw blurRad="57150" rotWithShape="0" algn="bl" dir="5400000" dist="19050">
              <a:srgbClr val="000000">
                <a:alpha val="60000"/>
              </a:srgbClr>
            </a:outerShdw>
          </a:effectLst>
        </p:spPr>
      </p:pic>
      <p:pic>
        <p:nvPicPr>
          <p:cNvPr id="2043" name="Google Shape;2043;g3576db31472_0_41"/>
          <p:cNvPicPr preferRelativeResize="0"/>
          <p:nvPr/>
        </p:nvPicPr>
        <p:blipFill>
          <a:blip r:embed="rId7">
            <a:alphaModFix amt="85000"/>
          </a:blip>
          <a:stretch>
            <a:fillRect/>
          </a:stretch>
        </p:blipFill>
        <p:spPr>
          <a:xfrm>
            <a:off x="349400" y="1449375"/>
            <a:ext cx="3479975" cy="1437225"/>
          </a:xfrm>
          <a:prstGeom prst="rect">
            <a:avLst/>
          </a:prstGeom>
          <a:noFill/>
          <a:ln>
            <a:noFill/>
          </a:ln>
          <a:effectLst>
            <a:outerShdw blurRad="57150" rotWithShape="0" algn="bl" dir="5400000" dist="19050">
              <a:srgbClr val="000000">
                <a:alpha val="60000"/>
              </a:srgbClr>
            </a:outerShdw>
          </a:effectLst>
        </p:spPr>
      </p:pic>
      <p:sp>
        <p:nvSpPr>
          <p:cNvPr id="2044" name="Google Shape;2044;g3576db31472_0_41"/>
          <p:cNvSpPr txBox="1"/>
          <p:nvPr/>
        </p:nvSpPr>
        <p:spPr>
          <a:xfrm>
            <a:off x="2423100" y="2012850"/>
            <a:ext cx="4297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SG" sz="4000">
                <a:solidFill>
                  <a:schemeClr val="accent6"/>
                </a:solidFill>
                <a:latin typeface="Asap"/>
                <a:ea typeface="Asap"/>
                <a:cs typeface="Asap"/>
                <a:sym typeface="Asap"/>
              </a:rPr>
              <a:t>Whale Alerts</a:t>
            </a:r>
            <a:endParaRPr sz="4000">
              <a:solidFill>
                <a:schemeClr val="dk1"/>
              </a:solidFill>
              <a:latin typeface="Asap"/>
              <a:ea typeface="Asap"/>
              <a:cs typeface="Asap"/>
              <a:sym typeface="Asap"/>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pic>
        <p:nvPicPr>
          <p:cNvPr id="2049" name="Google Shape;2049;g3576db31472_0_1556"/>
          <p:cNvPicPr preferRelativeResize="0"/>
          <p:nvPr/>
        </p:nvPicPr>
        <p:blipFill rotWithShape="1">
          <a:blip r:embed="rId3">
            <a:alphaModFix amt="85000"/>
          </a:blip>
          <a:srcRect b="0" l="0" r="0" t="4388"/>
          <a:stretch/>
        </p:blipFill>
        <p:spPr>
          <a:xfrm>
            <a:off x="0" y="6839"/>
            <a:ext cx="1084819" cy="490024"/>
          </a:xfrm>
          <a:prstGeom prst="rect">
            <a:avLst/>
          </a:prstGeom>
          <a:noFill/>
          <a:ln>
            <a:noFill/>
          </a:ln>
          <a:effectLst>
            <a:outerShdw blurRad="57150" rotWithShape="0" algn="bl" dir="5400000" dist="19050">
              <a:srgbClr val="000000">
                <a:alpha val="60000"/>
              </a:srgbClr>
            </a:outerShdw>
          </a:effectLst>
        </p:spPr>
      </p:pic>
      <p:pic>
        <p:nvPicPr>
          <p:cNvPr id="2050" name="Google Shape;2050;g3576db31472_0_1556"/>
          <p:cNvPicPr preferRelativeResize="0"/>
          <p:nvPr/>
        </p:nvPicPr>
        <p:blipFill rotWithShape="1">
          <a:blip r:embed="rId4">
            <a:alphaModFix amt="85000"/>
          </a:blip>
          <a:srcRect b="0" l="0" r="0" t="6950"/>
          <a:stretch/>
        </p:blipFill>
        <p:spPr>
          <a:xfrm>
            <a:off x="2" y="604040"/>
            <a:ext cx="1639217" cy="499852"/>
          </a:xfrm>
          <a:prstGeom prst="rect">
            <a:avLst/>
          </a:prstGeom>
          <a:noFill/>
          <a:ln>
            <a:noFill/>
          </a:ln>
          <a:effectLst>
            <a:outerShdw blurRad="57150" rotWithShape="0" algn="bl" dir="5400000" dist="19050">
              <a:srgbClr val="000000">
                <a:alpha val="60000"/>
              </a:srgbClr>
            </a:outerShdw>
          </a:effectLst>
        </p:spPr>
      </p:pic>
      <p:pic>
        <p:nvPicPr>
          <p:cNvPr id="2051" name="Google Shape;2051;g3576db31472_0_1556"/>
          <p:cNvPicPr preferRelativeResize="0"/>
          <p:nvPr/>
        </p:nvPicPr>
        <p:blipFill>
          <a:blip r:embed="rId5">
            <a:alphaModFix amt="85000"/>
          </a:blip>
          <a:stretch>
            <a:fillRect/>
          </a:stretch>
        </p:blipFill>
        <p:spPr>
          <a:xfrm>
            <a:off x="1242371" y="6307"/>
            <a:ext cx="2188455" cy="670263"/>
          </a:xfrm>
          <a:prstGeom prst="rect">
            <a:avLst/>
          </a:prstGeom>
          <a:noFill/>
          <a:ln>
            <a:noFill/>
          </a:ln>
          <a:effectLst>
            <a:outerShdw blurRad="57150" rotWithShape="0" algn="bl" dir="5400000" dist="19050">
              <a:srgbClr val="000000">
                <a:alpha val="60000"/>
              </a:srgbClr>
            </a:outerShdw>
          </a:effectLst>
        </p:spPr>
      </p:pic>
      <p:pic>
        <p:nvPicPr>
          <p:cNvPr id="2052" name="Google Shape;2052;g3576db31472_0_1556"/>
          <p:cNvPicPr preferRelativeResize="0"/>
          <p:nvPr/>
        </p:nvPicPr>
        <p:blipFill>
          <a:blip r:embed="rId6">
            <a:alphaModFix amt="85000"/>
          </a:blip>
          <a:stretch>
            <a:fillRect/>
          </a:stretch>
        </p:blipFill>
        <p:spPr>
          <a:xfrm>
            <a:off x="1263395" y="649326"/>
            <a:ext cx="1375193" cy="409280"/>
          </a:xfrm>
          <a:prstGeom prst="rect">
            <a:avLst/>
          </a:prstGeom>
          <a:noFill/>
          <a:ln>
            <a:noFill/>
          </a:ln>
          <a:effectLst>
            <a:outerShdw blurRad="57150" rotWithShape="0" algn="bl" dir="5400000" dist="19050">
              <a:srgbClr val="000000">
                <a:alpha val="60000"/>
              </a:srgbClr>
            </a:outerShdw>
          </a:effectLst>
        </p:spPr>
      </p:pic>
      <p:pic>
        <p:nvPicPr>
          <p:cNvPr id="2053" name="Google Shape;2053;g3576db31472_0_1556"/>
          <p:cNvPicPr preferRelativeResize="0"/>
          <p:nvPr/>
        </p:nvPicPr>
        <p:blipFill>
          <a:blip r:embed="rId7">
            <a:alphaModFix amt="85000"/>
          </a:blip>
          <a:stretch>
            <a:fillRect/>
          </a:stretch>
        </p:blipFill>
        <p:spPr>
          <a:xfrm>
            <a:off x="2019753" y="965593"/>
            <a:ext cx="1411071" cy="467274"/>
          </a:xfrm>
          <a:prstGeom prst="rect">
            <a:avLst/>
          </a:prstGeom>
          <a:noFill/>
          <a:ln>
            <a:noFill/>
          </a:ln>
          <a:effectLst>
            <a:outerShdw blurRad="57150" rotWithShape="0" algn="bl" dir="5400000" dist="19050">
              <a:srgbClr val="000000">
                <a:alpha val="60000"/>
              </a:srgbClr>
            </a:outerShdw>
          </a:effectLst>
        </p:spPr>
      </p:pic>
      <p:pic>
        <p:nvPicPr>
          <p:cNvPr id="2054" name="Google Shape;2054;g3576db31472_0_1556"/>
          <p:cNvPicPr preferRelativeResize="0"/>
          <p:nvPr/>
        </p:nvPicPr>
        <p:blipFill>
          <a:blip r:embed="rId8">
            <a:alphaModFix amt="85000"/>
          </a:blip>
          <a:stretch>
            <a:fillRect/>
          </a:stretch>
        </p:blipFill>
        <p:spPr>
          <a:xfrm>
            <a:off x="793054" y="-8"/>
            <a:ext cx="1768658" cy="580433"/>
          </a:xfrm>
          <a:prstGeom prst="rect">
            <a:avLst/>
          </a:prstGeom>
          <a:noFill/>
          <a:ln>
            <a:noFill/>
          </a:ln>
          <a:effectLst>
            <a:outerShdw blurRad="57150" rotWithShape="0" algn="bl" dir="5400000" dist="19050">
              <a:srgbClr val="000000">
                <a:alpha val="60000"/>
              </a:srgbClr>
            </a:outerShdw>
          </a:effectLst>
        </p:spPr>
      </p:pic>
      <p:pic>
        <p:nvPicPr>
          <p:cNvPr id="2055" name="Google Shape;2055;g3576db31472_0_1556"/>
          <p:cNvPicPr preferRelativeResize="0"/>
          <p:nvPr/>
        </p:nvPicPr>
        <p:blipFill>
          <a:blip r:embed="rId6">
            <a:alphaModFix amt="85000"/>
          </a:blip>
          <a:stretch>
            <a:fillRect/>
          </a:stretch>
        </p:blipFill>
        <p:spPr>
          <a:xfrm>
            <a:off x="2055628" y="639072"/>
            <a:ext cx="1375193" cy="409280"/>
          </a:xfrm>
          <a:prstGeom prst="rect">
            <a:avLst/>
          </a:prstGeom>
          <a:noFill/>
          <a:ln>
            <a:noFill/>
          </a:ln>
          <a:effectLst>
            <a:outerShdw blurRad="57150" rotWithShape="0" algn="bl" dir="5400000" dist="19050">
              <a:srgbClr val="000000">
                <a:alpha val="60000"/>
              </a:srgbClr>
            </a:outerShdw>
          </a:effectLst>
        </p:spPr>
      </p:pic>
      <p:pic>
        <p:nvPicPr>
          <p:cNvPr id="2056" name="Google Shape;2056;g3576db31472_0_1556"/>
          <p:cNvPicPr preferRelativeResize="0"/>
          <p:nvPr/>
        </p:nvPicPr>
        <p:blipFill>
          <a:blip r:embed="rId6">
            <a:alphaModFix amt="85000"/>
          </a:blip>
          <a:stretch>
            <a:fillRect/>
          </a:stretch>
        </p:blipFill>
        <p:spPr>
          <a:xfrm>
            <a:off x="0" y="1014796"/>
            <a:ext cx="1375193" cy="409280"/>
          </a:xfrm>
          <a:prstGeom prst="rect">
            <a:avLst/>
          </a:prstGeom>
          <a:noFill/>
          <a:ln>
            <a:noFill/>
          </a:ln>
          <a:effectLst>
            <a:outerShdw blurRad="57150" rotWithShape="0" algn="bl" dir="5400000" dist="19050">
              <a:srgbClr val="000000">
                <a:alpha val="60000"/>
              </a:srgbClr>
            </a:outerShdw>
          </a:effectLst>
        </p:spPr>
      </p:pic>
      <p:pic>
        <p:nvPicPr>
          <p:cNvPr id="2057" name="Google Shape;2057;g3576db31472_0_1556"/>
          <p:cNvPicPr preferRelativeResize="0"/>
          <p:nvPr/>
        </p:nvPicPr>
        <p:blipFill>
          <a:blip r:embed="rId6">
            <a:alphaModFix amt="85000"/>
          </a:blip>
          <a:stretch>
            <a:fillRect/>
          </a:stretch>
        </p:blipFill>
        <p:spPr>
          <a:xfrm>
            <a:off x="915206" y="1023586"/>
            <a:ext cx="1375193" cy="409280"/>
          </a:xfrm>
          <a:prstGeom prst="rect">
            <a:avLst/>
          </a:prstGeom>
          <a:noFill/>
          <a:ln>
            <a:noFill/>
          </a:ln>
          <a:effectLst>
            <a:outerShdw blurRad="57150" rotWithShape="0" algn="bl" dir="5400000" dist="19050">
              <a:srgbClr val="000000">
                <a:alpha val="60000"/>
              </a:srgbClr>
            </a:outerShdw>
          </a:effectLst>
        </p:spPr>
      </p:pic>
      <p:pic>
        <p:nvPicPr>
          <p:cNvPr id="2058" name="Google Shape;2058;g3576db31472_0_1556"/>
          <p:cNvPicPr preferRelativeResize="0"/>
          <p:nvPr/>
        </p:nvPicPr>
        <p:blipFill>
          <a:blip r:embed="rId7">
            <a:alphaModFix amt="85000"/>
          </a:blip>
          <a:stretch>
            <a:fillRect/>
          </a:stretch>
        </p:blipFill>
        <p:spPr>
          <a:xfrm>
            <a:off x="0" y="349982"/>
            <a:ext cx="1411071" cy="467274"/>
          </a:xfrm>
          <a:prstGeom prst="rect">
            <a:avLst/>
          </a:prstGeom>
          <a:noFill/>
          <a:ln>
            <a:noFill/>
          </a:ln>
          <a:effectLst>
            <a:outerShdw blurRad="57150" rotWithShape="0" algn="bl" dir="5400000" dist="19050">
              <a:srgbClr val="000000">
                <a:alpha val="60000"/>
              </a:srgbClr>
            </a:outerShdw>
          </a:effectLst>
        </p:spPr>
      </p:pic>
      <p:sp>
        <p:nvSpPr>
          <p:cNvPr id="2059" name="Google Shape;2059;g3576db31472_0_1556"/>
          <p:cNvSpPr txBox="1"/>
          <p:nvPr/>
        </p:nvSpPr>
        <p:spPr>
          <a:xfrm>
            <a:off x="840851" y="533180"/>
            <a:ext cx="1742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SG" sz="1900">
                <a:solidFill>
                  <a:schemeClr val="accent6"/>
                </a:solidFill>
                <a:latin typeface="Asap"/>
                <a:ea typeface="Asap"/>
                <a:cs typeface="Asap"/>
                <a:sym typeface="Asap"/>
              </a:rPr>
              <a:t>Whale Alerts</a:t>
            </a:r>
            <a:endParaRPr sz="1900">
              <a:solidFill>
                <a:schemeClr val="dk1"/>
              </a:solidFill>
              <a:latin typeface="Asap"/>
              <a:ea typeface="Asap"/>
              <a:cs typeface="Asap"/>
              <a:sym typeface="Asap"/>
            </a:endParaRPr>
          </a:p>
        </p:txBody>
      </p:sp>
      <p:sp>
        <p:nvSpPr>
          <p:cNvPr id="2060" name="Google Shape;2060;g3576db31472_0_1556"/>
          <p:cNvSpPr txBox="1"/>
          <p:nvPr/>
        </p:nvSpPr>
        <p:spPr>
          <a:xfrm>
            <a:off x="490525" y="1479100"/>
            <a:ext cx="53805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Asap"/>
              <a:buChar char="●"/>
            </a:pPr>
            <a:r>
              <a:rPr lang="en-SG" sz="1700">
                <a:solidFill>
                  <a:schemeClr val="dk1"/>
                </a:solidFill>
                <a:latin typeface="Asap"/>
                <a:ea typeface="Asap"/>
                <a:cs typeface="Asap"/>
                <a:sym typeface="Asap"/>
              </a:rPr>
              <a:t>Tracks transactions over 1 million dollars using</a:t>
            </a:r>
            <a:r>
              <a:rPr lang="en-SG" sz="1700">
                <a:solidFill>
                  <a:schemeClr val="dk1"/>
                </a:solidFill>
                <a:latin typeface="Asap"/>
                <a:ea typeface="Asap"/>
                <a:cs typeface="Asap"/>
                <a:sym typeface="Asap"/>
              </a:rPr>
              <a:t> </a:t>
            </a:r>
            <a:r>
              <a:rPr lang="en-SG" sz="1700" u="sng">
                <a:solidFill>
                  <a:schemeClr val="dk1"/>
                </a:solidFill>
                <a:latin typeface="Asap"/>
                <a:ea typeface="Asap"/>
                <a:cs typeface="Asap"/>
                <a:sym typeface="Asap"/>
                <a:hlinkClick r:id="rId9">
                  <a:extLst>
                    <a:ext uri="{A12FA001-AC4F-418D-AE19-62706E023703}">
                      <ahyp:hlinkClr val="tx"/>
                    </a:ext>
                  </a:extLst>
                </a:hlinkClick>
              </a:rPr>
              <a:t>WhaleAlert.io</a:t>
            </a:r>
            <a:r>
              <a:rPr lang="en-SG" sz="1700">
                <a:solidFill>
                  <a:schemeClr val="dk1"/>
                </a:solidFill>
                <a:latin typeface="Asap"/>
                <a:ea typeface="Asap"/>
                <a:cs typeface="Asap"/>
                <a:sym typeface="Asap"/>
              </a:rPr>
              <a:t> API</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lang="en-SG" sz="1700">
                <a:solidFill>
                  <a:schemeClr val="dk1"/>
                </a:solidFill>
                <a:latin typeface="Asap"/>
                <a:ea typeface="Asap"/>
                <a:cs typeface="Asap"/>
                <a:sym typeface="Asap"/>
              </a:rPr>
              <a:t>Alerts are sent through Telegram API</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lang="en-SG" sz="1700">
                <a:solidFill>
                  <a:schemeClr val="dk1"/>
                </a:solidFill>
                <a:latin typeface="Asap"/>
                <a:ea typeface="Asap"/>
                <a:cs typeface="Asap"/>
                <a:sym typeface="Asap"/>
              </a:rPr>
              <a:t>Alerts can be switched ON/OFF</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0" lvl="0" marL="0" rtl="0" algn="l">
              <a:spcBef>
                <a:spcPts val="0"/>
              </a:spcBef>
              <a:spcAft>
                <a:spcPts val="0"/>
              </a:spcAft>
              <a:buNone/>
            </a:pPr>
            <a:r>
              <a:t/>
            </a:r>
            <a:endParaRPr sz="1700">
              <a:solidFill>
                <a:schemeClr val="dk1"/>
              </a:solidFill>
              <a:latin typeface="Asap"/>
              <a:ea typeface="Asap"/>
              <a:cs typeface="Asap"/>
              <a:sym typeface="Asap"/>
            </a:endParaRPr>
          </a:p>
          <a:p>
            <a:pPr indent="-336550" lvl="0" marL="457200" rtl="0" algn="l">
              <a:spcBef>
                <a:spcPts val="0"/>
              </a:spcBef>
              <a:spcAft>
                <a:spcPts val="0"/>
              </a:spcAft>
              <a:buClr>
                <a:schemeClr val="dk1"/>
              </a:buClr>
              <a:buSzPts val="1700"/>
              <a:buFont typeface="Asap"/>
              <a:buChar char="●"/>
            </a:pPr>
            <a:r>
              <a:rPr lang="en-SG" sz="1700">
                <a:solidFill>
                  <a:schemeClr val="dk1"/>
                </a:solidFill>
                <a:latin typeface="Asap"/>
                <a:ea typeface="Asap"/>
                <a:cs typeface="Asap"/>
                <a:sym typeface="Asap"/>
              </a:rPr>
              <a:t>Useful to catch market shifts</a:t>
            </a:r>
            <a:endParaRPr sz="1700">
              <a:solidFill>
                <a:schemeClr val="dk1"/>
              </a:solidFill>
              <a:latin typeface="Asap"/>
              <a:ea typeface="Asap"/>
              <a:cs typeface="Asap"/>
              <a:sym typeface="Asap"/>
            </a:endParaRPr>
          </a:p>
        </p:txBody>
      </p:sp>
      <p:pic>
        <p:nvPicPr>
          <p:cNvPr id="2061" name="Google Shape;2061;g3576db31472_0_1556" title="IMG_7709.PNG"/>
          <p:cNvPicPr preferRelativeResize="0"/>
          <p:nvPr/>
        </p:nvPicPr>
        <p:blipFill>
          <a:blip r:embed="rId10">
            <a:alphaModFix/>
          </a:blip>
          <a:stretch>
            <a:fillRect/>
          </a:stretch>
        </p:blipFill>
        <p:spPr>
          <a:xfrm>
            <a:off x="6345626" y="533175"/>
            <a:ext cx="1954751" cy="4231875"/>
          </a:xfrm>
          <a:prstGeom prst="rect">
            <a:avLst/>
          </a:prstGeom>
          <a:noFill/>
          <a:ln>
            <a:noFill/>
          </a:ln>
        </p:spPr>
      </p:pic>
      <p:pic>
        <p:nvPicPr>
          <p:cNvPr id="2062" name="Google Shape;2062;g3576db31472_0_1556" title="IMG_7714.PNG"/>
          <p:cNvPicPr preferRelativeResize="0"/>
          <p:nvPr/>
        </p:nvPicPr>
        <p:blipFill rotWithShape="1">
          <a:blip r:embed="rId11">
            <a:alphaModFix/>
          </a:blip>
          <a:srcRect b="39796" l="0" r="7544" t="28550"/>
          <a:stretch/>
        </p:blipFill>
        <p:spPr>
          <a:xfrm>
            <a:off x="1084825" y="2656525"/>
            <a:ext cx="2233376" cy="1655352"/>
          </a:xfrm>
          <a:prstGeom prst="rect">
            <a:avLst/>
          </a:prstGeom>
          <a:noFill/>
          <a:ln>
            <a:noFill/>
          </a:ln>
        </p:spPr>
      </p:pic>
      <p:cxnSp>
        <p:nvCxnSpPr>
          <p:cNvPr id="2063" name="Google Shape;2063;g3576db31472_0_1556"/>
          <p:cNvCxnSpPr/>
          <p:nvPr/>
        </p:nvCxnSpPr>
        <p:spPr>
          <a:xfrm flipH="1" rot="10800000">
            <a:off x="4635050" y="1829000"/>
            <a:ext cx="1695000" cy="36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pic>
        <p:nvPicPr>
          <p:cNvPr descr="Elon Musk Wins Legal Battle Over $258 Billion Dogecoin Price Manipulation" id="2068" name="Google Shape;2068;g3576db31472_0_1573"/>
          <p:cNvPicPr preferRelativeResize="0"/>
          <p:nvPr/>
        </p:nvPicPr>
        <p:blipFill>
          <a:blip r:embed="rId3">
            <a:alphaModFix amt="20000"/>
          </a:blip>
          <a:stretch>
            <a:fillRect/>
          </a:stretch>
        </p:blipFill>
        <p:spPr>
          <a:xfrm>
            <a:off x="347275" y="409875"/>
            <a:ext cx="8189750" cy="4374950"/>
          </a:xfrm>
          <a:prstGeom prst="rect">
            <a:avLst/>
          </a:prstGeom>
          <a:noFill/>
          <a:ln>
            <a:noFill/>
          </a:ln>
        </p:spPr>
      </p:pic>
      <p:sp>
        <p:nvSpPr>
          <p:cNvPr id="2069" name="Google Shape;2069;g3576db31472_0_1573"/>
          <p:cNvSpPr txBox="1"/>
          <p:nvPr>
            <p:ph type="title"/>
          </p:nvPr>
        </p:nvSpPr>
        <p:spPr>
          <a:xfrm>
            <a:off x="347275" y="-99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sz="2700">
                <a:solidFill>
                  <a:schemeClr val="dk2"/>
                </a:solidFill>
              </a:rPr>
              <a:t>Sentiment Analysis</a:t>
            </a:r>
            <a:endParaRPr sz="2700">
              <a:solidFill>
                <a:schemeClr val="dk2"/>
              </a:solidFill>
            </a:endParaRPr>
          </a:p>
        </p:txBody>
      </p:sp>
      <p:sp>
        <p:nvSpPr>
          <p:cNvPr id="2070" name="Google Shape;2070;g3576db31472_0_1573"/>
          <p:cNvSpPr txBox="1"/>
          <p:nvPr>
            <p:ph idx="1" type="body"/>
          </p:nvPr>
        </p:nvSpPr>
        <p:spPr>
          <a:xfrm>
            <a:off x="548575" y="473475"/>
            <a:ext cx="7301400" cy="39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SG"/>
              <a:t>Backtested Buy/Sells with Sentiment Analysis Scores using TextBlob for DOGECoin during </a:t>
            </a:r>
            <a:r>
              <a:rPr b="1" lang="en-SG">
                <a:solidFill>
                  <a:schemeClr val="dk2"/>
                </a:solidFill>
              </a:rPr>
              <a:t>2021-05-25 to 2021-09-14</a:t>
            </a:r>
            <a:endParaRPr b="1">
              <a:solidFill>
                <a:schemeClr val="dk2"/>
              </a:solidFill>
            </a:endParaRPr>
          </a:p>
          <a:p>
            <a:pPr indent="0" lvl="0" marL="0" rtl="0" algn="l">
              <a:lnSpc>
                <a:spcPct val="115000"/>
              </a:lnSpc>
              <a:spcBef>
                <a:spcPts val="1200"/>
              </a:spcBef>
              <a:spcAft>
                <a:spcPts val="0"/>
              </a:spcAft>
              <a:buNone/>
            </a:pPr>
            <a:r>
              <a:rPr lang="en-SG" u="sng">
                <a:solidFill>
                  <a:srgbClr val="000000"/>
                </a:solidFill>
              </a:rPr>
              <a:t>Key Context</a:t>
            </a:r>
            <a:endParaRPr u="sng">
              <a:solidFill>
                <a:srgbClr val="000000"/>
              </a:solidFill>
            </a:endParaRPr>
          </a:p>
          <a:p>
            <a:pPr indent="-317500" lvl="0" marL="457200" rtl="0" algn="l">
              <a:lnSpc>
                <a:spcPct val="115000"/>
              </a:lnSpc>
              <a:spcBef>
                <a:spcPts val="1200"/>
              </a:spcBef>
              <a:spcAft>
                <a:spcPts val="0"/>
              </a:spcAft>
              <a:buClr>
                <a:srgbClr val="000000"/>
              </a:buClr>
              <a:buSzPts val="1400"/>
              <a:buFont typeface="Arial"/>
              <a:buChar char="●"/>
            </a:pPr>
            <a:r>
              <a:rPr b="1" lang="en-SG">
                <a:solidFill>
                  <a:srgbClr val="000000"/>
                </a:solidFill>
              </a:rPr>
              <a:t>April–early May 2021</a:t>
            </a:r>
            <a:r>
              <a:rPr lang="en-SG">
                <a:solidFill>
                  <a:srgbClr val="000000"/>
                </a:solidFill>
              </a:rPr>
              <a:t>: DOGE peaked largely due to Elon Musk’s tweets and hype leading up to his </a:t>
            </a:r>
            <a:r>
              <a:rPr b="1" lang="en-SG">
                <a:solidFill>
                  <a:srgbClr val="000000"/>
                </a:solidFill>
              </a:rPr>
              <a:t>SNL appearance on May 8, 2021</a:t>
            </a:r>
            <a:r>
              <a:rPr lang="en-SG">
                <a:solidFill>
                  <a:srgbClr val="000000"/>
                </a:solidFill>
              </a:rPr>
              <a:t>.</a:t>
            </a:r>
            <a:br>
              <a:rPr lang="en-SG">
                <a:solidFill>
                  <a:srgbClr val="000000"/>
                </a:solidFill>
              </a:rPr>
            </a:br>
            <a:endParaRPr>
              <a:solidFill>
                <a:srgbClr val="000000"/>
              </a:solidFill>
            </a:endParaRPr>
          </a:p>
          <a:p>
            <a:pPr indent="-317500" lvl="0" marL="457200" rtl="0" algn="l">
              <a:lnSpc>
                <a:spcPct val="115000"/>
              </a:lnSpc>
              <a:spcBef>
                <a:spcPts val="0"/>
              </a:spcBef>
              <a:spcAft>
                <a:spcPts val="0"/>
              </a:spcAft>
              <a:buClr>
                <a:srgbClr val="000000"/>
              </a:buClr>
              <a:buSzPts val="1400"/>
              <a:buFont typeface="Arial"/>
              <a:buChar char="●"/>
            </a:pPr>
            <a:r>
              <a:rPr b="1" lang="en-SG">
                <a:solidFill>
                  <a:srgbClr val="000000"/>
                </a:solidFill>
              </a:rPr>
              <a:t>May 9 onwards</a:t>
            </a:r>
            <a:r>
              <a:rPr lang="en-SG">
                <a:solidFill>
                  <a:srgbClr val="000000"/>
                </a:solidFill>
              </a:rPr>
              <a:t>: Market began dumping. From </a:t>
            </a:r>
            <a:r>
              <a:rPr b="1" lang="en-SG">
                <a:solidFill>
                  <a:srgbClr val="000000"/>
                </a:solidFill>
              </a:rPr>
              <a:t>mid-May to September 2021</a:t>
            </a:r>
            <a:r>
              <a:rPr lang="en-SG">
                <a:solidFill>
                  <a:srgbClr val="000000"/>
                </a:solidFill>
              </a:rPr>
              <a:t>, sentiment dropped sharply and DOGE declined from ~$0.70 to ~$0.20.</a:t>
            </a:r>
            <a:endParaRPr>
              <a:solidFill>
                <a:srgbClr val="000000"/>
              </a:solidFill>
            </a:endParaRPr>
          </a:p>
          <a:p>
            <a:pPr indent="0" lvl="0" marL="0" rtl="0" algn="l">
              <a:lnSpc>
                <a:spcPct val="115000"/>
              </a:lnSpc>
              <a:spcBef>
                <a:spcPts val="1200"/>
              </a:spcBef>
              <a:spcAft>
                <a:spcPts val="0"/>
              </a:spcAft>
              <a:buNone/>
            </a:pPr>
            <a:r>
              <a:t/>
            </a:r>
            <a:endParaRPr>
              <a:solidFill>
                <a:srgbClr val="000000"/>
              </a:solidFill>
            </a:endParaRPr>
          </a:p>
          <a:p>
            <a:pPr indent="0" lvl="0" marL="0" rtl="0" algn="l">
              <a:lnSpc>
                <a:spcPct val="115000"/>
              </a:lnSpc>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1" name="Google Shape;2071;g3576db31472_0_1573"/>
          <p:cNvSpPr/>
          <p:nvPr/>
        </p:nvSpPr>
        <p:spPr>
          <a:xfrm>
            <a:off x="5904925" y="2866050"/>
            <a:ext cx="2243400" cy="1803300"/>
          </a:xfrm>
          <a:prstGeom prst="wedgeRoundRectCallout">
            <a:avLst>
              <a:gd fmla="val -20833" name="adj1"/>
              <a:gd fmla="val 62500" name="adj2"/>
              <a:gd fmla="val 0" name="adj3"/>
            </a:avLst>
          </a:prstGeom>
          <a:solidFill>
            <a:schemeClr val="accent6"/>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2072" name="Google Shape;2072;g3576db31472_0_1573"/>
          <p:cNvSpPr txBox="1"/>
          <p:nvPr/>
        </p:nvSpPr>
        <p:spPr>
          <a:xfrm>
            <a:off x="5985725" y="3030000"/>
            <a:ext cx="19233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SG">
                <a:latin typeface="Asap"/>
                <a:ea typeface="Asap"/>
                <a:cs typeface="Asap"/>
                <a:sym typeface="Asap"/>
              </a:rPr>
              <a:t>Initially, I theorised that trading based on sentiment would be profitable since dogecoin is a largely sentiment-driven coin</a:t>
            </a:r>
            <a:endParaRPr sz="1200">
              <a:solidFill>
                <a:schemeClr val="dk1"/>
              </a:solidFill>
              <a:latin typeface="Asap"/>
              <a:ea typeface="Asap"/>
              <a:cs typeface="Asap"/>
              <a:sym typeface="Asap"/>
            </a:endParaRPr>
          </a:p>
        </p:txBody>
      </p:sp>
      <p:sp>
        <p:nvSpPr>
          <p:cNvPr id="2073" name="Google Shape;2073;g3576db31472_0_1573"/>
          <p:cNvSpPr txBox="1"/>
          <p:nvPr/>
        </p:nvSpPr>
        <p:spPr>
          <a:xfrm>
            <a:off x="4362925" y="3960625"/>
            <a:ext cx="1046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1200">
              <a:solidFill>
                <a:schemeClr val="dk1"/>
              </a:solidFill>
              <a:latin typeface="Asap"/>
              <a:ea typeface="Asap"/>
              <a:cs typeface="Asap"/>
              <a:sym typeface="Asap"/>
            </a:endParaRPr>
          </a:p>
        </p:txBody>
      </p:sp>
    </p:spTree>
  </p:cSld>
  <p:clrMapOvr>
    <a:masterClrMapping/>
  </p:clrMapOvr>
</p:sld>
</file>

<file path=ppt/theme/theme1.xml><?xml version="1.0" encoding="utf-8"?>
<a:theme xmlns:a="http://schemas.openxmlformats.org/drawingml/2006/main" xmlns:r="http://schemas.openxmlformats.org/officeDocument/2006/relationships" name="Semiconductor Material by Slidesgo">
  <a:themeElements>
    <a:clrScheme name="Simple Light">
      <a:dk1>
        <a:srgbClr val="282A2E"/>
      </a:dk1>
      <a:lt1>
        <a:srgbClr val="EBEAEA"/>
      </a:lt1>
      <a:dk2>
        <a:srgbClr val="0E746B"/>
      </a:dk2>
      <a:lt2>
        <a:srgbClr val="2D9DD5"/>
      </a:lt2>
      <a:accent1>
        <a:srgbClr val="3D2BA1"/>
      </a:accent1>
      <a:accent2>
        <a:srgbClr val="0E2A47"/>
      </a:accent2>
      <a:accent3>
        <a:srgbClr val="D61818"/>
      </a:accent3>
      <a:accent4>
        <a:srgbClr val="FFBB33"/>
      </a:accent4>
      <a:accent5>
        <a:srgbClr val="CDCDCD"/>
      </a:accent5>
      <a:accent6>
        <a:srgbClr val="FFFFFF"/>
      </a:accent6>
      <a:hlink>
        <a:srgbClr val="282A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